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  <p:sldMasterId id="2147483683" r:id="rId5"/>
    <p:sldMasterId id="2147483664" r:id="rId6"/>
    <p:sldMasterId id="2147483702" r:id="rId7"/>
  </p:sldMasterIdLst>
  <p:notesMasterIdLst>
    <p:notesMasterId r:id="rId26"/>
  </p:notesMasterIdLst>
  <p:sldIdLst>
    <p:sldId id="280" r:id="rId8"/>
    <p:sldId id="281" r:id="rId9"/>
    <p:sldId id="282" r:id="rId10"/>
    <p:sldId id="283" r:id="rId11"/>
    <p:sldId id="285" r:id="rId12"/>
    <p:sldId id="284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7" r:id="rId21"/>
    <p:sldId id="278" r:id="rId22"/>
    <p:sldId id="286" r:id="rId23"/>
    <p:sldId id="287" r:id="rId24"/>
    <p:sldId id="288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B9E7"/>
    <a:srgbClr val="51B7E7"/>
    <a:srgbClr val="B378B5"/>
    <a:srgbClr val="AFD233"/>
    <a:srgbClr val="F8931C"/>
    <a:srgbClr val="58C1B8"/>
    <a:srgbClr val="EE684B"/>
    <a:srgbClr val="002B61"/>
    <a:srgbClr val="EE787E"/>
    <a:srgbClr val="FFE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509EB0-2BB0-6858-DBA4-E2C25EF85BD5}" v="12" dt="2023-10-10T19:18:55.837"/>
    <p1510:client id="{46CB2838-2EC2-7ABB-6202-F251D5F5118E}" v="10" dt="2023-09-28T06:25:35.685"/>
    <p1510:client id="{4BCEB411-32E8-5E4D-8CA9-EE59D162A797}" v="25" dt="2023-10-10T19:14:30.0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/>
    <p:restoredTop sz="96327"/>
  </p:normalViewPr>
  <p:slideViewPr>
    <p:cSldViewPr snapToGrid="0">
      <p:cViewPr varScale="1">
        <p:scale>
          <a:sx n="87" d="100"/>
          <a:sy n="87" d="100"/>
        </p:scale>
        <p:origin x="77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FE627-52E0-4DDF-B8BE-B8F22570EA57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19672-4458-4CD5-A0A2-144ADBA357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255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7415e5af9_2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7415e5af9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2649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7415e5af9_2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7415e5af9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3110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7415e5af9_2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7415e5af9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0492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7415e5af9_2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7415e5af9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55172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7415e5af9_2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7415e5af9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1444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7415e5af9_2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7415e5af9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6455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9A6F126-0644-3AAF-262C-51F15EEFDD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84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0CC217B-D284-AB9B-1F12-DB657C7EAE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69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34D455B-13A8-FA10-EAA3-A5EFA3C15B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610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3BD64C9-5DA1-F15D-7FD5-9A4C4011BE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74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FB94B88-D0B6-B5B6-0D8C-679C9A749E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459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o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12B4540-87FA-70E5-7814-54D022876E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280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D14752D-1C00-BF41-1479-558269698F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40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d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4AEF48-947F-E94B-274B-4245DBE639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47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ADA5A75-E9E4-9DF4-22F5-401825ECF7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396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n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0319BF3-AF27-98B3-AB7A-AFAABD1C85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333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B856521-6512-E3CB-4FB8-CBA0428EAC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298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61AE09C-CF4B-A7F9-470D-07C7801B42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5015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B89E1AF-20F6-6FD9-5C25-26A2164A3D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590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8387ACB-5BFC-0A85-EA44-184F09A476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5686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n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DC75597-418D-848F-9185-92AACBCD22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184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x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C23397E-BF3A-93C3-F697-CD0E74B47E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816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588E0FD-30EE-9601-3642-FE354A3D9C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679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1A42CFB-16DF-F3AF-F062-938E4A1D06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761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9B2E69-32C4-F90E-A5AE-60965BD4BE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000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297CC2D-5723-1D6B-1FC2-1496310FEE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4864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1880CF8-2687-E5B9-2A85-6943697CF8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6594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14B6949-7ED0-1AFA-A98B-A278D7131A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97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9BE7438-163A-6D38-4208-EE89D59925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443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EF88EE8-084E-081F-AEB8-B19A19DD3A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5921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9158174-A66C-1923-8AB1-0D4B31EC49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484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o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B511B4-94FD-EF99-C6D4-CB8BCE30CF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5518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1FDD993-3CC9-8FD1-4659-A17D6F7F9F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369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d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A01A022-4A68-AE97-CD45-BE130E7D53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7637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6B66F62-D50B-8169-FCD1-2BA6B1A6BF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523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n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7B1CB63-944D-0E25-A60C-604ECA9BA9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6854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Your tur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78693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16407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3"/>
          <p:cNvSpPr txBox="1">
            <a:spLocks noGrp="1"/>
          </p:cNvSpPr>
          <p:nvPr>
            <p:ph type="title"/>
          </p:nvPr>
        </p:nvSpPr>
        <p:spPr>
          <a:xfrm>
            <a:off x="1596788" y="2005712"/>
            <a:ext cx="5950500" cy="17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Sen"/>
              <a:buNone/>
              <a:defRPr sz="6600" b="0" i="0" u="none" strike="noStrike" cap="none">
                <a:solidFill>
                  <a:schemeClr val="lt1"/>
                </a:solidFill>
                <a:latin typeface="Sen"/>
                <a:ea typeface="Sen"/>
                <a:cs typeface="Sen"/>
                <a:sym typeface="Se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4979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n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1441B73-ADB6-ADFE-47BD-E3A8611C7B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046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x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F809662-894C-1570-DF8F-4E1C227198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72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240A074-8EE3-7424-4A17-68D7FCB74E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62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C7D037F-E857-5FBF-7B36-30EBFB47AF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44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DF25C3E-847E-54EB-2C40-8F69748D37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18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140842-2264-218B-3B08-3F2B782E5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373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image" Target="../media/image20.jp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40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65F4DEE-69EB-97CC-EF4A-5D2503E26726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08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63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019C35D-C804-9B54-C396-0C806F1A569D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8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E04A40-851F-C74A-3917-01CF67E324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849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4CBCE72-E461-60E5-775C-B60D7045D0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84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image" Target="../media/image66.png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83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" Type="http://schemas.openxmlformats.org/officeDocument/2006/relationships/image" Target="../media/image82.png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image" Target="../media/image94.png"/><Relationship Id="rId10" Type="http://schemas.openxmlformats.org/officeDocument/2006/relationships/image" Target="../media/image89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57.png"/><Relationship Id="rId5" Type="http://schemas.openxmlformats.org/officeDocument/2006/relationships/image" Target="../media/image58.png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ths and maths materials&#10;&#10;Description automatically generated with low confidence">
            <a:extLst>
              <a:ext uri="{FF2B5EF4-FFF2-40B4-BE49-F238E27FC236}">
                <a16:creationId xmlns:a16="http://schemas.microsoft.com/office/drawing/2014/main" id="{C89B014B-52BC-646F-E353-778A85718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323"/>
            <a:ext cx="8969543" cy="500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168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6924C89E-E26E-528B-3006-9CFDA2BFD95B}"/>
              </a:ext>
            </a:extLst>
          </p:cNvPr>
          <p:cNvSpPr/>
          <p:nvPr/>
        </p:nvSpPr>
        <p:spPr>
          <a:xfrm>
            <a:off x="1656128" y="1458959"/>
            <a:ext cx="3919726" cy="1086350"/>
          </a:xfrm>
          <a:prstGeom prst="wedgeRoundRectCallout">
            <a:avLst>
              <a:gd name="adj1" fmla="val 65177"/>
              <a:gd name="adj2" fmla="val 7148"/>
              <a:gd name="adj3" fmla="val 16667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</a:rPr>
              <a:t>The number line looks correct to me!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F857168-8672-E683-D218-851FB20EC6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870652"/>
              </p:ext>
            </p:extLst>
          </p:nvPr>
        </p:nvGraphicFramePr>
        <p:xfrm>
          <a:off x="1145094" y="3575811"/>
          <a:ext cx="6252300" cy="57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5230">
                  <a:extLst>
                    <a:ext uri="{9D8B030D-6E8A-4147-A177-3AD203B41FA5}">
                      <a16:colId xmlns:a16="http://schemas.microsoft.com/office/drawing/2014/main" val="96521439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38395627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56224818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5505409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626612694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64788304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8247055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222514290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51222832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027883608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25444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701176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5BA37C8-4ECB-0DAB-3224-04CE85D2CF75}"/>
              </a:ext>
            </a:extLst>
          </p:cNvPr>
          <p:cNvSpPr txBox="1"/>
          <p:nvPr/>
        </p:nvSpPr>
        <p:spPr>
          <a:xfrm>
            <a:off x="3978646" y="4052029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250CC9-4889-E765-A9E4-923FE73FCF9C}"/>
              </a:ext>
            </a:extLst>
          </p:cNvPr>
          <p:cNvSpPr txBox="1"/>
          <p:nvPr/>
        </p:nvSpPr>
        <p:spPr>
          <a:xfrm>
            <a:off x="4589546" y="4052029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7EA2C6-0FCE-1729-37ED-DA4334478A9D}"/>
              </a:ext>
            </a:extLst>
          </p:cNvPr>
          <p:cNvSpPr txBox="1"/>
          <p:nvPr/>
        </p:nvSpPr>
        <p:spPr>
          <a:xfrm>
            <a:off x="5226152" y="4052029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F2F891-CE88-EC58-D78F-335A5A1E033B}"/>
              </a:ext>
            </a:extLst>
          </p:cNvPr>
          <p:cNvSpPr txBox="1"/>
          <p:nvPr/>
        </p:nvSpPr>
        <p:spPr>
          <a:xfrm>
            <a:off x="5837052" y="4052029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C04950-BFC7-0504-E5F5-379B7CF715E2}"/>
              </a:ext>
            </a:extLst>
          </p:cNvPr>
          <p:cNvSpPr txBox="1"/>
          <p:nvPr/>
        </p:nvSpPr>
        <p:spPr>
          <a:xfrm>
            <a:off x="6473658" y="4052029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92D257-0E29-B2E6-487B-8BC9DBB37E04}"/>
              </a:ext>
            </a:extLst>
          </p:cNvPr>
          <p:cNvSpPr txBox="1"/>
          <p:nvPr/>
        </p:nvSpPr>
        <p:spPr>
          <a:xfrm>
            <a:off x="7085795" y="4052029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2B4C907-E301-52C5-AFAB-E744336975FC}"/>
                  </a:ext>
                </a:extLst>
              </p:cNvPr>
              <p:cNvSpPr txBox="1"/>
              <p:nvPr/>
            </p:nvSpPr>
            <p:spPr>
              <a:xfrm>
                <a:off x="3367746" y="4052029"/>
                <a:ext cx="5851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5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2B4C907-E301-52C5-AFAB-E74433697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7746" y="4052029"/>
                <a:ext cx="585195" cy="461665"/>
              </a:xfrm>
              <a:prstGeom prst="rect">
                <a:avLst/>
              </a:prstGeom>
              <a:blipFill>
                <a:blip r:embed="rId3"/>
                <a:stretch>
                  <a:fillRect t="-8108" r="-12500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1761BE1-ECC7-8EA3-6687-0AC170E45058}"/>
                  </a:ext>
                </a:extLst>
              </p:cNvPr>
              <p:cNvSpPr txBox="1"/>
              <p:nvPr/>
            </p:nvSpPr>
            <p:spPr>
              <a:xfrm>
                <a:off x="2679729" y="4052029"/>
                <a:ext cx="5851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4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1761BE1-ECC7-8EA3-6687-0AC170E450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729" y="4052029"/>
                <a:ext cx="585195" cy="461665"/>
              </a:xfrm>
              <a:prstGeom prst="rect">
                <a:avLst/>
              </a:prstGeom>
              <a:blipFill>
                <a:blip r:embed="rId4"/>
                <a:stretch>
                  <a:fillRect t="-8108" r="-12766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AE23746-F939-4318-5614-A42D2E87CD26}"/>
                  </a:ext>
                </a:extLst>
              </p:cNvPr>
              <p:cNvSpPr txBox="1"/>
              <p:nvPr/>
            </p:nvSpPr>
            <p:spPr>
              <a:xfrm>
                <a:off x="2081063" y="4052029"/>
                <a:ext cx="5851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3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AE23746-F939-4318-5614-A42D2E87CD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1063" y="4052029"/>
                <a:ext cx="585195" cy="461665"/>
              </a:xfrm>
              <a:prstGeom prst="rect">
                <a:avLst/>
              </a:prstGeom>
              <a:blipFill>
                <a:blip r:embed="rId5"/>
                <a:stretch>
                  <a:fillRect t="-8108" r="-1489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E27140B-E0E7-57BA-01CA-70C6E1CE03F5}"/>
                  </a:ext>
                </a:extLst>
              </p:cNvPr>
              <p:cNvSpPr txBox="1"/>
              <p:nvPr/>
            </p:nvSpPr>
            <p:spPr>
              <a:xfrm>
                <a:off x="1463213" y="4052029"/>
                <a:ext cx="5851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2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E27140B-E0E7-57BA-01CA-70C6E1CE03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3213" y="4052029"/>
                <a:ext cx="585195" cy="461665"/>
              </a:xfrm>
              <a:prstGeom prst="rect">
                <a:avLst/>
              </a:prstGeom>
              <a:blipFill>
                <a:blip r:embed="rId6"/>
                <a:stretch>
                  <a:fillRect t="-8108" r="-12766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417C96C-893E-8CA8-DFF8-FA0676366985}"/>
                  </a:ext>
                </a:extLst>
              </p:cNvPr>
              <p:cNvSpPr txBox="1"/>
              <p:nvPr/>
            </p:nvSpPr>
            <p:spPr>
              <a:xfrm>
                <a:off x="760384" y="4052029"/>
                <a:ext cx="5851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1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417C96C-893E-8CA8-DFF8-FA0676366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384" y="4052029"/>
                <a:ext cx="585195" cy="461665"/>
              </a:xfrm>
              <a:prstGeom prst="rect">
                <a:avLst/>
              </a:prstGeom>
              <a:blipFill>
                <a:blip r:embed="rId7"/>
                <a:stretch>
                  <a:fillRect t="-8108" r="-12766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68F218F-6A1A-DD2F-EB8E-CA7F1AB1F584}"/>
              </a:ext>
            </a:extLst>
          </p:cNvPr>
          <p:cNvCxnSpPr/>
          <p:nvPr/>
        </p:nvCxnSpPr>
        <p:spPr>
          <a:xfrm>
            <a:off x="4271243" y="3094892"/>
            <a:ext cx="0" cy="1793631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DFF416BF-27B7-3674-465F-93FCC371EDA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4428" y="1316270"/>
            <a:ext cx="1768850" cy="176885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01F827C-62DB-7CB9-B687-C3CCBB29C0FD}"/>
              </a:ext>
            </a:extLst>
          </p:cNvPr>
          <p:cNvSpPr/>
          <p:nvPr/>
        </p:nvSpPr>
        <p:spPr>
          <a:xfrm>
            <a:off x="140434" y="13668"/>
            <a:ext cx="1436439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Teach it </a:t>
            </a:r>
            <a:r>
              <a:rPr lang="en-GB" sz="2800" dirty="0">
                <a:solidFill>
                  <a:srgbClr val="FF0000"/>
                </a:solidFill>
                <a:latin typeface="Calibri" panose="020F0502020204030204" pitchFamily="34" charset="0"/>
              </a:rPr>
              <a:t>​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85303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96296E-6 L -0.07379 0.03518 C -0.08941 0.04305 -0.1125 0.04745 -0.13646 0.04745 C -0.16406 0.04745 -0.18594 0.04305 -0.20156 0.03518 L -0.27518 2.96296E-6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67" y="236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96296E-6 L -0.03437 0.03495 C -0.04167 0.04305 -0.05226 0.04745 -0.06354 0.04745 C -0.07639 0.04745 -0.08646 0.04305 -0.09375 0.03495 L -0.12795 2.96296E-6 " pathEditMode="relative" rAng="0" ptsTypes="AAA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06" y="2361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0.07448 -0.04491 C 0.09011 -0.05486 0.11337 -0.06018 0.13768 -0.06018 C 0.16546 -0.06018 0.18768 -0.05486 0.2033 -0.04491 L 0.27796 -7.40741E-7 " pathEditMode="relative" rAng="0" ptsTypes="AAA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89" y="-3009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96296E-6 L 0.03368 -0.04121 C 0.04062 -0.05047 0.05122 -0.0551 0.06215 -0.0551 C 0.07483 -0.0551 0.0849 -0.05047 0.09184 -0.04121 L 0.12569 2.96296E-6 " pathEditMode="relative" rAng="0" ptsTypes="AAAAA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5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6F303E-76AB-F1D1-F4BA-8CDC6DBE9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408" y="2140196"/>
            <a:ext cx="1503760" cy="36661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7E1C093-1B60-AF84-6F39-D18AD0A14A80}"/>
              </a:ext>
            </a:extLst>
          </p:cNvPr>
          <p:cNvSpPr txBox="1"/>
          <p:nvPr/>
        </p:nvSpPr>
        <p:spPr>
          <a:xfrm>
            <a:off x="1378362" y="1819885"/>
            <a:ext cx="7185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How many degrees warmer is it in London?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07A7A4B-507A-7780-A5F4-82715F1B9DEB}"/>
              </a:ext>
            </a:extLst>
          </p:cNvPr>
          <p:cNvCxnSpPr/>
          <p:nvPr/>
        </p:nvCxnSpPr>
        <p:spPr>
          <a:xfrm>
            <a:off x="991214" y="4864459"/>
            <a:ext cx="6657316" cy="1029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EB1136-575E-03BD-F840-E6300EDFB8AA}"/>
              </a:ext>
            </a:extLst>
          </p:cNvPr>
          <p:cNvCxnSpPr/>
          <p:nvPr/>
        </p:nvCxnSpPr>
        <p:spPr>
          <a:xfrm>
            <a:off x="4309021" y="4543546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2AB9C7C-5411-1098-D0E8-F7C592419D39}"/>
              </a:ext>
            </a:extLst>
          </p:cNvPr>
          <p:cNvSpPr txBox="1"/>
          <p:nvPr/>
        </p:nvSpPr>
        <p:spPr>
          <a:xfrm>
            <a:off x="3091288" y="5149798"/>
            <a:ext cx="2453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14AF88-4BBF-CA29-8F2E-EF9D0E669612}"/>
              </a:ext>
            </a:extLst>
          </p:cNvPr>
          <p:cNvSpPr txBox="1"/>
          <p:nvPr/>
        </p:nvSpPr>
        <p:spPr>
          <a:xfrm>
            <a:off x="6236260" y="5149798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C935EF-CF21-E83A-DAC2-98DF262AA769}"/>
                  </a:ext>
                </a:extLst>
              </p:cNvPr>
              <p:cNvSpPr txBox="1"/>
              <p:nvPr/>
            </p:nvSpPr>
            <p:spPr>
              <a:xfrm>
                <a:off x="2491587" y="5149798"/>
                <a:ext cx="12168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4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C935EF-CF21-E83A-DAC2-98DF262AA7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1587" y="5149798"/>
                <a:ext cx="1216885" cy="461665"/>
              </a:xfrm>
              <a:prstGeom prst="rect">
                <a:avLst/>
              </a:prstGeom>
              <a:blipFill>
                <a:blip r:embed="rId3"/>
                <a:stretch>
                  <a:fillRect t="-7895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6B7304F-5863-1C0B-EA30-3F2FD389DA1D}"/>
              </a:ext>
            </a:extLst>
          </p:cNvPr>
          <p:cNvCxnSpPr>
            <a:stCxn id="12" idx="1"/>
          </p:cNvCxnSpPr>
          <p:nvPr/>
        </p:nvCxnSpPr>
        <p:spPr>
          <a:xfrm flipH="1">
            <a:off x="3191248" y="4560940"/>
            <a:ext cx="5860" cy="64785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1E58D2-CF4D-18ED-2C86-385B51EDFA70}"/>
              </a:ext>
            </a:extLst>
          </p:cNvPr>
          <p:cNvCxnSpPr/>
          <p:nvPr/>
        </p:nvCxnSpPr>
        <p:spPr>
          <a:xfrm>
            <a:off x="6836809" y="4530264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8E256E1-7DCA-EE59-0739-B583686DE12C}"/>
              </a:ext>
            </a:extLst>
          </p:cNvPr>
          <p:cNvCxnSpPr/>
          <p:nvPr/>
        </p:nvCxnSpPr>
        <p:spPr>
          <a:xfrm flipV="1">
            <a:off x="3257207" y="4732121"/>
            <a:ext cx="1002010" cy="5255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B3021E3-6C37-4141-5A19-EE6810197890}"/>
              </a:ext>
            </a:extLst>
          </p:cNvPr>
          <p:cNvSpPr txBox="1"/>
          <p:nvPr/>
        </p:nvSpPr>
        <p:spPr>
          <a:xfrm>
            <a:off x="3197108" y="4330107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B65804-7F5B-D9F3-7321-2D6AAC85AE79}"/>
              </a:ext>
            </a:extLst>
          </p:cNvPr>
          <p:cNvSpPr txBox="1"/>
          <p:nvPr/>
        </p:nvSpPr>
        <p:spPr>
          <a:xfrm>
            <a:off x="4917463" y="4324408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9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8D8D131-6F9A-2534-D5C4-11EA88253791}"/>
              </a:ext>
            </a:extLst>
          </p:cNvPr>
          <p:cNvCxnSpPr/>
          <p:nvPr/>
        </p:nvCxnSpPr>
        <p:spPr>
          <a:xfrm>
            <a:off x="4348944" y="4732121"/>
            <a:ext cx="2424862" cy="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47AF747-93C6-342C-87E5-A8D87378D646}"/>
                  </a:ext>
                </a:extLst>
              </p:cNvPr>
              <p:cNvSpPr txBox="1"/>
              <p:nvPr/>
            </p:nvSpPr>
            <p:spPr>
              <a:xfrm>
                <a:off x="2705899" y="5691954"/>
                <a:ext cx="32079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ea typeface="Cambria Math" panose="02040503050406030204" pitchFamily="18" charset="0"/>
                  </a:rPr>
                  <a:t>13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℃</m:t>
                    </m:r>
                  </m:oMath>
                </a14:m>
                <a:r>
                  <a:rPr lang="en-GB" sz="2400" dirty="0"/>
                  <a:t> warmer in London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47AF747-93C6-342C-87E5-A8D87378D6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5899" y="5691954"/>
                <a:ext cx="3207913" cy="461665"/>
              </a:xfrm>
              <a:prstGeom prst="rect">
                <a:avLst/>
              </a:prstGeom>
              <a:blipFill>
                <a:blip r:embed="rId4"/>
                <a:stretch>
                  <a:fillRect l="-3162" t="-810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Table 15">
                <a:extLst>
                  <a:ext uri="{FF2B5EF4-FFF2-40B4-BE49-F238E27FC236}">
                    <a16:creationId xmlns:a16="http://schemas.microsoft.com/office/drawing/2014/main" id="{C363485A-A473-CC47-1FE4-4BC6EA45CC7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20163255"/>
                  </p:ext>
                </p:extLst>
              </p:nvPr>
            </p:nvGraphicFramePr>
            <p:xfrm>
              <a:off x="1120614" y="829626"/>
              <a:ext cx="6096000" cy="9144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48000">
                      <a:extLst>
                        <a:ext uri="{9D8B030D-6E8A-4147-A177-3AD203B41FA5}">
                          <a16:colId xmlns:a16="http://schemas.microsoft.com/office/drawing/2014/main" val="4253269085"/>
                        </a:ext>
                      </a:extLst>
                    </a:gridCol>
                    <a:gridCol w="3048000">
                      <a:extLst>
                        <a:ext uri="{9D8B030D-6E8A-4147-A177-3AD203B41FA5}">
                          <a16:colId xmlns:a16="http://schemas.microsoft.com/office/drawing/2014/main" val="370494018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London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Chicago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8396342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i="0" dirty="0">
                              <a:latin typeface="+mn-lt"/>
                              <a:ea typeface="+mn-ea"/>
                            </a:rPr>
                            <a:t>9</a:t>
                          </a:r>
                          <a14:m>
                            <m:oMath xmlns:m="http://schemas.openxmlformats.org/officeDocument/2006/math">
                              <m:r>
                                <a:rPr lang="en-GB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℃</m:t>
                              </m:r>
                            </m:oMath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GB" sz="2400" dirty="0"/>
                            <a:t>4</a:t>
                          </a:r>
                          <a14:m>
                            <m:oMath xmlns:m="http://schemas.openxmlformats.org/officeDocument/2006/math">
                              <m:r>
                                <a:rPr lang="en-GB" sz="24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℃</m:t>
                              </m:r>
                            </m:oMath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49589233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6" name="Table 15">
                <a:extLst>
                  <a:ext uri="{FF2B5EF4-FFF2-40B4-BE49-F238E27FC236}">
                    <a16:creationId xmlns:a16="http://schemas.microsoft.com/office/drawing/2014/main" id="{C363485A-A473-CC47-1FE4-4BC6EA45CC7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20163255"/>
                  </p:ext>
                </p:extLst>
              </p:nvPr>
            </p:nvGraphicFramePr>
            <p:xfrm>
              <a:off x="1120614" y="829626"/>
              <a:ext cx="6096000" cy="9144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048000">
                      <a:extLst>
                        <a:ext uri="{9D8B030D-6E8A-4147-A177-3AD203B41FA5}">
                          <a16:colId xmlns:a16="http://schemas.microsoft.com/office/drawing/2014/main" val="4253269085"/>
                        </a:ext>
                      </a:extLst>
                    </a:gridCol>
                    <a:gridCol w="3048000">
                      <a:extLst>
                        <a:ext uri="{9D8B030D-6E8A-4147-A177-3AD203B41FA5}">
                          <a16:colId xmlns:a16="http://schemas.microsoft.com/office/drawing/2014/main" val="3704940185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London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400" dirty="0"/>
                            <a:t>Chicago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839634260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415" t="-113889" r="-100000" b="-305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00833" t="-113889" r="-417" b="-305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95892339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ED4271FE-5171-4B7D-DCDC-4AC29B90F6B3}"/>
              </a:ext>
            </a:extLst>
          </p:cNvPr>
          <p:cNvGraphicFramePr>
            <a:graphicFrameLocks noGrp="1"/>
          </p:cNvGraphicFramePr>
          <p:nvPr/>
        </p:nvGraphicFramePr>
        <p:xfrm>
          <a:off x="1120614" y="3073125"/>
          <a:ext cx="6252300" cy="57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5230">
                  <a:extLst>
                    <a:ext uri="{9D8B030D-6E8A-4147-A177-3AD203B41FA5}">
                      <a16:colId xmlns:a16="http://schemas.microsoft.com/office/drawing/2014/main" val="96521439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38395627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56224818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5505409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626612694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64788304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8247055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222514290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51222832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027883608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25444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7011768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02237BE-A016-70D1-9270-F302957925D5}"/>
              </a:ext>
            </a:extLst>
          </p:cNvPr>
          <p:cNvGrpSpPr/>
          <p:nvPr/>
        </p:nvGrpSpPr>
        <p:grpSpPr>
          <a:xfrm>
            <a:off x="1435496" y="3073125"/>
            <a:ext cx="5606919" cy="550540"/>
            <a:chOff x="1501392" y="3073125"/>
            <a:chExt cx="5606919" cy="550540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AD91A52-5D75-155A-AFEA-513DA87C4571}"/>
                </a:ext>
              </a:extLst>
            </p:cNvPr>
            <p:cNvCxnSpPr/>
            <p:nvPr/>
          </p:nvCxnSpPr>
          <p:spPr>
            <a:xfrm>
              <a:off x="7108311" y="3073125"/>
              <a:ext cx="0" cy="55054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87D4CF0-69D9-6129-7712-AD93E88EEB05}"/>
                </a:ext>
              </a:extLst>
            </p:cNvPr>
            <p:cNvCxnSpPr/>
            <p:nvPr/>
          </p:nvCxnSpPr>
          <p:spPr>
            <a:xfrm>
              <a:off x="6485320" y="3073125"/>
              <a:ext cx="0" cy="55054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5609E89-9DB8-AABA-BE20-5443BF761C3F}"/>
                </a:ext>
              </a:extLst>
            </p:cNvPr>
            <p:cNvCxnSpPr/>
            <p:nvPr/>
          </p:nvCxnSpPr>
          <p:spPr>
            <a:xfrm>
              <a:off x="5862329" y="3073125"/>
              <a:ext cx="0" cy="55054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FC850A4-65DE-AE95-B789-FEC60488A4A7}"/>
                </a:ext>
              </a:extLst>
            </p:cNvPr>
            <p:cNvCxnSpPr/>
            <p:nvPr/>
          </p:nvCxnSpPr>
          <p:spPr>
            <a:xfrm>
              <a:off x="5239338" y="3073125"/>
              <a:ext cx="0" cy="55054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06D1351-38DC-D513-4297-48A91E896683}"/>
                </a:ext>
              </a:extLst>
            </p:cNvPr>
            <p:cNvCxnSpPr/>
            <p:nvPr/>
          </p:nvCxnSpPr>
          <p:spPr>
            <a:xfrm>
              <a:off x="4616347" y="3073125"/>
              <a:ext cx="0" cy="55054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36D385E-8E43-7BB5-4020-A3DD2A7166C4}"/>
                </a:ext>
              </a:extLst>
            </p:cNvPr>
            <p:cNvCxnSpPr/>
            <p:nvPr/>
          </p:nvCxnSpPr>
          <p:spPr>
            <a:xfrm>
              <a:off x="3993356" y="3073125"/>
              <a:ext cx="0" cy="55054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9374C9F-4D1C-CEC1-547C-31B895CCB3A3}"/>
                </a:ext>
              </a:extLst>
            </p:cNvPr>
            <p:cNvCxnSpPr/>
            <p:nvPr/>
          </p:nvCxnSpPr>
          <p:spPr>
            <a:xfrm>
              <a:off x="3370365" y="3073125"/>
              <a:ext cx="0" cy="55054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74EB49D-145D-A867-D3D8-7B918B542B41}"/>
                </a:ext>
              </a:extLst>
            </p:cNvPr>
            <p:cNvCxnSpPr/>
            <p:nvPr/>
          </p:nvCxnSpPr>
          <p:spPr>
            <a:xfrm>
              <a:off x="2747374" y="3073125"/>
              <a:ext cx="0" cy="55054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06BE074-B8A8-6E61-8FCA-EA1463261F7D}"/>
                </a:ext>
              </a:extLst>
            </p:cNvPr>
            <p:cNvCxnSpPr/>
            <p:nvPr/>
          </p:nvCxnSpPr>
          <p:spPr>
            <a:xfrm>
              <a:off x="2124383" y="3073125"/>
              <a:ext cx="0" cy="55054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CCF1878-398E-CAAC-EBD2-195D1CCAB6DD}"/>
                </a:ext>
              </a:extLst>
            </p:cNvPr>
            <p:cNvCxnSpPr/>
            <p:nvPr/>
          </p:nvCxnSpPr>
          <p:spPr>
            <a:xfrm>
              <a:off x="1501392" y="3073125"/>
              <a:ext cx="0" cy="55054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E65C02B6-12A1-4396-E1FF-88383C540017}"/>
              </a:ext>
            </a:extLst>
          </p:cNvPr>
          <p:cNvSpPr txBox="1"/>
          <p:nvPr/>
        </p:nvSpPr>
        <p:spPr>
          <a:xfrm>
            <a:off x="4127436" y="3612324"/>
            <a:ext cx="236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EC18676-2D9C-E70F-95EA-20E269F886A3}"/>
              </a:ext>
            </a:extLst>
          </p:cNvPr>
          <p:cNvSpPr txBox="1"/>
          <p:nvPr/>
        </p:nvSpPr>
        <p:spPr>
          <a:xfrm>
            <a:off x="4335647" y="3612324"/>
            <a:ext cx="441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776B5A5-0B66-8BFB-0EF5-D093FD74DBA2}"/>
              </a:ext>
            </a:extLst>
          </p:cNvPr>
          <p:cNvSpPr txBox="1"/>
          <p:nvPr/>
        </p:nvSpPr>
        <p:spPr>
          <a:xfrm>
            <a:off x="4639392" y="3612324"/>
            <a:ext cx="471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75B75D-F857-6574-C617-25298A154C0B}"/>
              </a:ext>
            </a:extLst>
          </p:cNvPr>
          <p:cNvSpPr txBox="1"/>
          <p:nvPr/>
        </p:nvSpPr>
        <p:spPr>
          <a:xfrm>
            <a:off x="5049877" y="3612324"/>
            <a:ext cx="236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128F78C-8547-0259-F14C-DBEB2B694099}"/>
              </a:ext>
            </a:extLst>
          </p:cNvPr>
          <p:cNvSpPr txBox="1"/>
          <p:nvPr/>
        </p:nvSpPr>
        <p:spPr>
          <a:xfrm>
            <a:off x="5372256" y="3612324"/>
            <a:ext cx="236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6F133F6-2FFB-B5DA-E106-60486E5ADDC0}"/>
              </a:ext>
            </a:extLst>
          </p:cNvPr>
          <p:cNvSpPr txBox="1"/>
          <p:nvPr/>
        </p:nvSpPr>
        <p:spPr>
          <a:xfrm>
            <a:off x="5707528" y="3612324"/>
            <a:ext cx="236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780AC0F-3B0B-AAC6-3F08-4BBCC61D28D6}"/>
              </a:ext>
            </a:extLst>
          </p:cNvPr>
          <p:cNvSpPr txBox="1"/>
          <p:nvPr/>
        </p:nvSpPr>
        <p:spPr>
          <a:xfrm>
            <a:off x="5996763" y="3612324"/>
            <a:ext cx="236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4943F87-D292-8456-F4C9-4CA6B8B6CDD0}"/>
              </a:ext>
            </a:extLst>
          </p:cNvPr>
          <p:cNvSpPr txBox="1"/>
          <p:nvPr/>
        </p:nvSpPr>
        <p:spPr>
          <a:xfrm>
            <a:off x="6317960" y="3612324"/>
            <a:ext cx="213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7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C364EA6-BB33-92A5-A737-A0EB14DC2E23}"/>
              </a:ext>
            </a:extLst>
          </p:cNvPr>
          <p:cNvSpPr txBox="1"/>
          <p:nvPr/>
        </p:nvSpPr>
        <p:spPr>
          <a:xfrm>
            <a:off x="6644504" y="3612324"/>
            <a:ext cx="213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8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230C1BF-0C98-1173-8516-E418E3F21AA0}"/>
              </a:ext>
            </a:extLst>
          </p:cNvPr>
          <p:cNvSpPr txBox="1"/>
          <p:nvPr/>
        </p:nvSpPr>
        <p:spPr>
          <a:xfrm>
            <a:off x="6961225" y="3612324"/>
            <a:ext cx="213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9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858315F-31A9-E5B1-6076-BE295D0838B4}"/>
              </a:ext>
            </a:extLst>
          </p:cNvPr>
          <p:cNvSpPr txBox="1"/>
          <p:nvPr/>
        </p:nvSpPr>
        <p:spPr>
          <a:xfrm>
            <a:off x="7075367" y="3612324"/>
            <a:ext cx="5851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45D02F2-44C8-1C66-1AE1-2C95340ED280}"/>
                  </a:ext>
                </a:extLst>
              </p:cNvPr>
              <p:cNvSpPr txBox="1"/>
              <p:nvPr/>
            </p:nvSpPr>
            <p:spPr>
              <a:xfrm>
                <a:off x="3630097" y="3612324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1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45D02F2-44C8-1C66-1AE1-2C95340ED2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0097" y="3612324"/>
                <a:ext cx="585195" cy="400110"/>
              </a:xfrm>
              <a:prstGeom prst="rect">
                <a:avLst/>
              </a:prstGeom>
              <a:blipFill>
                <a:blip r:embed="rId6"/>
                <a:stretch>
                  <a:fillRect t="-9375" r="-4255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1DE8E20-FFED-F929-AFBE-78FDEEEC898B}"/>
                  </a:ext>
                </a:extLst>
              </p:cNvPr>
              <p:cNvSpPr txBox="1"/>
              <p:nvPr/>
            </p:nvSpPr>
            <p:spPr>
              <a:xfrm>
                <a:off x="3313073" y="3612324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2</a:t>
                </a: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1DE8E20-FFED-F929-AFBE-78FDEEEC89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073" y="3612324"/>
                <a:ext cx="585195" cy="400110"/>
              </a:xfrm>
              <a:prstGeom prst="rect">
                <a:avLst/>
              </a:prstGeom>
              <a:blipFill>
                <a:blip r:embed="rId7"/>
                <a:stretch>
                  <a:fillRect t="-9375" r="-4255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76398D6-78C2-683A-70F2-4CBBA5513BB8}"/>
                  </a:ext>
                </a:extLst>
              </p:cNvPr>
              <p:cNvSpPr txBox="1"/>
              <p:nvPr/>
            </p:nvSpPr>
            <p:spPr>
              <a:xfrm>
                <a:off x="2971984" y="3612324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3</a:t>
                </a: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76398D6-78C2-683A-70F2-4CBBA5513B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984" y="3612324"/>
                <a:ext cx="585195" cy="400110"/>
              </a:xfrm>
              <a:prstGeom prst="rect">
                <a:avLst/>
              </a:prstGeom>
              <a:blipFill>
                <a:blip r:embed="rId8"/>
                <a:stretch>
                  <a:fillRect t="-9375" r="-2128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A100818-920A-13EF-30CF-979C4F158F32}"/>
                  </a:ext>
                </a:extLst>
              </p:cNvPr>
              <p:cNvSpPr txBox="1"/>
              <p:nvPr/>
            </p:nvSpPr>
            <p:spPr>
              <a:xfrm>
                <a:off x="2630532" y="3612324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4</a:t>
                </a: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A100818-920A-13EF-30CF-979C4F158F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532" y="3612324"/>
                <a:ext cx="585195" cy="400110"/>
              </a:xfrm>
              <a:prstGeom prst="rect">
                <a:avLst/>
              </a:prstGeom>
              <a:blipFill>
                <a:blip r:embed="rId9"/>
                <a:stretch>
                  <a:fillRect t="-9375" r="-2128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AA31EE6-BF69-5F58-F6D8-6754373D5DA1}"/>
                  </a:ext>
                </a:extLst>
              </p:cNvPr>
              <p:cNvSpPr txBox="1"/>
              <p:nvPr/>
            </p:nvSpPr>
            <p:spPr>
              <a:xfrm>
                <a:off x="2297534" y="3612324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5</a:t>
                </a: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AA31EE6-BF69-5F58-F6D8-6754373D5D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7534" y="3612324"/>
                <a:ext cx="585195" cy="400110"/>
              </a:xfrm>
              <a:prstGeom prst="rect">
                <a:avLst/>
              </a:prstGeom>
              <a:blipFill>
                <a:blip r:embed="rId10"/>
                <a:stretch>
                  <a:fillRect t="-9375" r="-2083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46C51CD-90D0-1F81-4C4B-9D6B257042ED}"/>
                  </a:ext>
                </a:extLst>
              </p:cNvPr>
              <p:cNvSpPr txBox="1"/>
              <p:nvPr/>
            </p:nvSpPr>
            <p:spPr>
              <a:xfrm>
                <a:off x="1973429" y="3612324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6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46C51CD-90D0-1F81-4C4B-9D6B257042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3429" y="3612324"/>
                <a:ext cx="585195" cy="400110"/>
              </a:xfrm>
              <a:prstGeom prst="rect">
                <a:avLst/>
              </a:prstGeom>
              <a:blipFill>
                <a:blip r:embed="rId11"/>
                <a:stretch>
                  <a:fillRect t="-9375" r="-4255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7E02277-0C66-E3CE-9758-DEE519787102}"/>
                  </a:ext>
                </a:extLst>
              </p:cNvPr>
              <p:cNvSpPr txBox="1"/>
              <p:nvPr/>
            </p:nvSpPr>
            <p:spPr>
              <a:xfrm>
                <a:off x="1649844" y="3612324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7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7E02277-0C66-E3CE-9758-DEE519787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9844" y="3612324"/>
                <a:ext cx="585195" cy="400110"/>
              </a:xfrm>
              <a:prstGeom prst="rect">
                <a:avLst/>
              </a:prstGeom>
              <a:blipFill>
                <a:blip r:embed="rId12"/>
                <a:stretch>
                  <a:fillRect t="-9375" r="-2128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633E754-09FD-7820-A651-BF7677D27BF2}"/>
                  </a:ext>
                </a:extLst>
              </p:cNvPr>
              <p:cNvSpPr txBox="1"/>
              <p:nvPr/>
            </p:nvSpPr>
            <p:spPr>
              <a:xfrm>
                <a:off x="1338316" y="3612324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8</a:t>
                </a: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633E754-09FD-7820-A651-BF7677D27B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8316" y="3612324"/>
                <a:ext cx="585195" cy="400110"/>
              </a:xfrm>
              <a:prstGeom prst="rect">
                <a:avLst/>
              </a:prstGeom>
              <a:blipFill>
                <a:blip r:embed="rId13"/>
                <a:stretch>
                  <a:fillRect t="-9375" r="-4255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0D2EA94-38CB-4300-4F56-0997E16017F7}"/>
                  </a:ext>
                </a:extLst>
              </p:cNvPr>
              <p:cNvSpPr txBox="1"/>
              <p:nvPr/>
            </p:nvSpPr>
            <p:spPr>
              <a:xfrm>
                <a:off x="1005525" y="3612324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9</a:t>
                </a: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0D2EA94-38CB-4300-4F56-0997E1601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525" y="3612324"/>
                <a:ext cx="585195" cy="400110"/>
              </a:xfrm>
              <a:prstGeom prst="rect">
                <a:avLst/>
              </a:prstGeom>
              <a:blipFill>
                <a:blip r:embed="rId14"/>
                <a:stretch>
                  <a:fillRect t="-9375" r="-4255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8016C85-8ECC-B782-0711-E55347918C4B}"/>
                  </a:ext>
                </a:extLst>
              </p:cNvPr>
              <p:cNvSpPr txBox="1"/>
              <p:nvPr/>
            </p:nvSpPr>
            <p:spPr>
              <a:xfrm>
                <a:off x="537494" y="3612324"/>
                <a:ext cx="7497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10</a:t>
                </a: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8016C85-8ECC-B782-0711-E55347918C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494" y="3612324"/>
                <a:ext cx="749706" cy="400110"/>
              </a:xfrm>
              <a:prstGeom prst="rect">
                <a:avLst/>
              </a:prstGeom>
              <a:blipFill>
                <a:blip r:embed="rId15"/>
                <a:stretch>
                  <a:fillRect t="-9375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351F82B-2D4E-805F-558E-E061F8C36ADC}"/>
              </a:ext>
            </a:extLst>
          </p:cNvPr>
          <p:cNvCxnSpPr/>
          <p:nvPr/>
        </p:nvCxnSpPr>
        <p:spPr>
          <a:xfrm>
            <a:off x="2992753" y="2975664"/>
            <a:ext cx="4114247" cy="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4F6E0C1-1947-3220-FBC1-4DFA168DA5AE}"/>
              </a:ext>
            </a:extLst>
          </p:cNvPr>
          <p:cNvCxnSpPr/>
          <p:nvPr/>
        </p:nvCxnSpPr>
        <p:spPr>
          <a:xfrm>
            <a:off x="2972949" y="3237030"/>
            <a:ext cx="332243" cy="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977B91BF-F407-3A45-A4F6-1B30024AF013}"/>
              </a:ext>
            </a:extLst>
          </p:cNvPr>
          <p:cNvCxnSpPr/>
          <p:nvPr/>
        </p:nvCxnSpPr>
        <p:spPr>
          <a:xfrm>
            <a:off x="3287829" y="3237030"/>
            <a:ext cx="332243" cy="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1A83E6DF-2245-0327-3B35-D676C6967FA5}"/>
              </a:ext>
            </a:extLst>
          </p:cNvPr>
          <p:cNvCxnSpPr/>
          <p:nvPr/>
        </p:nvCxnSpPr>
        <p:spPr>
          <a:xfrm>
            <a:off x="3602709" y="3237030"/>
            <a:ext cx="332243" cy="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42EE5C82-C06F-38CE-5A4A-47AC8AEBD8A3}"/>
              </a:ext>
            </a:extLst>
          </p:cNvPr>
          <p:cNvCxnSpPr/>
          <p:nvPr/>
        </p:nvCxnSpPr>
        <p:spPr>
          <a:xfrm>
            <a:off x="3917589" y="3237030"/>
            <a:ext cx="332243" cy="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16F5458F-C7F5-417B-0080-25F28B3EE315}"/>
              </a:ext>
            </a:extLst>
          </p:cNvPr>
          <p:cNvCxnSpPr/>
          <p:nvPr/>
        </p:nvCxnSpPr>
        <p:spPr>
          <a:xfrm>
            <a:off x="4232469" y="3237030"/>
            <a:ext cx="332243" cy="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C2FE2D80-0232-8441-4F60-6C12DBA9533D}"/>
              </a:ext>
            </a:extLst>
          </p:cNvPr>
          <p:cNvCxnSpPr/>
          <p:nvPr/>
        </p:nvCxnSpPr>
        <p:spPr>
          <a:xfrm>
            <a:off x="4547349" y="3237030"/>
            <a:ext cx="332243" cy="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A766DD9C-528C-ABEF-7D7C-8B4B21320FE7}"/>
              </a:ext>
            </a:extLst>
          </p:cNvPr>
          <p:cNvCxnSpPr/>
          <p:nvPr/>
        </p:nvCxnSpPr>
        <p:spPr>
          <a:xfrm>
            <a:off x="4862229" y="3237030"/>
            <a:ext cx="332243" cy="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6F1B4B39-88F2-3E0E-CFAB-8937736C7F8E}"/>
              </a:ext>
            </a:extLst>
          </p:cNvPr>
          <p:cNvCxnSpPr/>
          <p:nvPr/>
        </p:nvCxnSpPr>
        <p:spPr>
          <a:xfrm>
            <a:off x="5177109" y="3237030"/>
            <a:ext cx="332243" cy="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8E1EED8-D57B-F499-A524-D47A581AFBC5}"/>
              </a:ext>
            </a:extLst>
          </p:cNvPr>
          <p:cNvCxnSpPr/>
          <p:nvPr/>
        </p:nvCxnSpPr>
        <p:spPr>
          <a:xfrm>
            <a:off x="5491989" y="3237030"/>
            <a:ext cx="332243" cy="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F0701114-CFAD-1C4F-D273-384641DCC38B}"/>
              </a:ext>
            </a:extLst>
          </p:cNvPr>
          <p:cNvCxnSpPr/>
          <p:nvPr/>
        </p:nvCxnSpPr>
        <p:spPr>
          <a:xfrm>
            <a:off x="5806869" y="3237030"/>
            <a:ext cx="332243" cy="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ABC22F74-31B7-636F-21DE-15DD61A2B3C3}"/>
              </a:ext>
            </a:extLst>
          </p:cNvPr>
          <p:cNvCxnSpPr/>
          <p:nvPr/>
        </p:nvCxnSpPr>
        <p:spPr>
          <a:xfrm>
            <a:off x="6121749" y="3237030"/>
            <a:ext cx="332243" cy="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D53099FB-596A-AD3C-43AD-8D90808DB890}"/>
              </a:ext>
            </a:extLst>
          </p:cNvPr>
          <p:cNvCxnSpPr/>
          <p:nvPr/>
        </p:nvCxnSpPr>
        <p:spPr>
          <a:xfrm>
            <a:off x="6436629" y="3237030"/>
            <a:ext cx="332243" cy="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6015905B-4BB7-E935-7B8C-5667BB3C3BCF}"/>
              </a:ext>
            </a:extLst>
          </p:cNvPr>
          <p:cNvCxnSpPr/>
          <p:nvPr/>
        </p:nvCxnSpPr>
        <p:spPr>
          <a:xfrm>
            <a:off x="6751504" y="3237030"/>
            <a:ext cx="332243" cy="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1A7D65F8-889C-B80B-AB4D-83E960F4CA2F}"/>
              </a:ext>
            </a:extLst>
          </p:cNvPr>
          <p:cNvSpPr/>
          <p:nvPr/>
        </p:nvSpPr>
        <p:spPr>
          <a:xfrm>
            <a:off x="2772687" y="3371101"/>
            <a:ext cx="396746" cy="83293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5582AA2D-AFB0-A168-B404-5A6F6DDEB73C}"/>
              </a:ext>
            </a:extLst>
          </p:cNvPr>
          <p:cNvSpPr/>
          <p:nvPr/>
        </p:nvSpPr>
        <p:spPr>
          <a:xfrm>
            <a:off x="6853948" y="3371101"/>
            <a:ext cx="396746" cy="83293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B081CA74-5881-31ED-3B89-FD7ABE33927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76203" y="2281550"/>
            <a:ext cx="1640385" cy="3613971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C01F827C-62DB-7CB9-B687-C3CCBB29C0FD}"/>
              </a:ext>
            </a:extLst>
          </p:cNvPr>
          <p:cNvSpPr/>
          <p:nvPr/>
        </p:nvSpPr>
        <p:spPr>
          <a:xfrm>
            <a:off x="140434" y="13668"/>
            <a:ext cx="1436439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Teach it </a:t>
            </a:r>
            <a:r>
              <a:rPr lang="en-GB" sz="2800" dirty="0">
                <a:solidFill>
                  <a:srgbClr val="FF0000"/>
                </a:solidFill>
                <a:latin typeface="Calibri" panose="020F0502020204030204" pitchFamily="34" charset="0"/>
              </a:rPr>
              <a:t>​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3147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  <p:bldP spid="13" grpId="0"/>
      <p:bldP spid="15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64" grpId="0" animBg="1"/>
      <p:bldP spid="6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D711424-6505-6E29-4039-476F7540BF7C}"/>
                  </a:ext>
                </a:extLst>
              </p:cNvPr>
              <p:cNvSpPr txBox="1"/>
              <p:nvPr/>
            </p:nvSpPr>
            <p:spPr>
              <a:xfrm>
                <a:off x="1759515" y="1423241"/>
                <a:ext cx="20165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4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3200" dirty="0"/>
                  <a:t> 5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3200" dirty="0"/>
              </a:p>
              <a:p>
                <a:endParaRPr lang="en-GB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D711424-6505-6E29-4039-476F7540B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9515" y="1423241"/>
                <a:ext cx="2016500" cy="892552"/>
              </a:xfrm>
              <a:prstGeom prst="rect">
                <a:avLst/>
              </a:prstGeom>
              <a:blipFill>
                <a:blip r:embed="rId2"/>
                <a:stretch>
                  <a:fillRect t="-69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D9433A-DE5E-E6E7-4FF3-F4089C588AD8}"/>
                  </a:ext>
                </a:extLst>
              </p:cNvPr>
              <p:cNvSpPr txBox="1"/>
              <p:nvPr/>
            </p:nvSpPr>
            <p:spPr>
              <a:xfrm>
                <a:off x="4872696" y="1423241"/>
                <a:ext cx="20165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4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 5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3200" dirty="0"/>
              </a:p>
              <a:p>
                <a:endParaRPr lang="en-GB" sz="2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D9433A-DE5E-E6E7-4FF3-F4089C588A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2696" y="1423241"/>
                <a:ext cx="2016500" cy="892552"/>
              </a:xfrm>
              <a:prstGeom prst="rect">
                <a:avLst/>
              </a:prstGeom>
              <a:blipFill>
                <a:blip r:embed="rId3"/>
                <a:stretch>
                  <a:fillRect t="-69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50B35EC7-B3A6-20F2-CB47-2EABA1A88734}"/>
              </a:ext>
            </a:extLst>
          </p:cNvPr>
          <p:cNvSpPr txBox="1"/>
          <p:nvPr/>
        </p:nvSpPr>
        <p:spPr>
          <a:xfrm>
            <a:off x="1321735" y="5194090"/>
            <a:ext cx="6441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What’s the same and what’s different?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63E1E98-A3E0-60CD-97AA-A229940B05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600054"/>
              </p:ext>
            </p:extLst>
          </p:nvPr>
        </p:nvGraphicFramePr>
        <p:xfrm>
          <a:off x="878599" y="3099946"/>
          <a:ext cx="6963490" cy="57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6349">
                  <a:extLst>
                    <a:ext uri="{9D8B030D-6E8A-4147-A177-3AD203B41FA5}">
                      <a16:colId xmlns:a16="http://schemas.microsoft.com/office/drawing/2014/main" val="965214392"/>
                    </a:ext>
                  </a:extLst>
                </a:gridCol>
                <a:gridCol w="696349">
                  <a:extLst>
                    <a:ext uri="{9D8B030D-6E8A-4147-A177-3AD203B41FA5}">
                      <a16:colId xmlns:a16="http://schemas.microsoft.com/office/drawing/2014/main" val="1138395627"/>
                    </a:ext>
                  </a:extLst>
                </a:gridCol>
                <a:gridCol w="696349">
                  <a:extLst>
                    <a:ext uri="{9D8B030D-6E8A-4147-A177-3AD203B41FA5}">
                      <a16:colId xmlns:a16="http://schemas.microsoft.com/office/drawing/2014/main" val="3562248181"/>
                    </a:ext>
                  </a:extLst>
                </a:gridCol>
                <a:gridCol w="696349">
                  <a:extLst>
                    <a:ext uri="{9D8B030D-6E8A-4147-A177-3AD203B41FA5}">
                      <a16:colId xmlns:a16="http://schemas.microsoft.com/office/drawing/2014/main" val="115505409"/>
                    </a:ext>
                  </a:extLst>
                </a:gridCol>
                <a:gridCol w="696349">
                  <a:extLst>
                    <a:ext uri="{9D8B030D-6E8A-4147-A177-3AD203B41FA5}">
                      <a16:colId xmlns:a16="http://schemas.microsoft.com/office/drawing/2014/main" val="2626612694"/>
                    </a:ext>
                  </a:extLst>
                </a:gridCol>
                <a:gridCol w="696349">
                  <a:extLst>
                    <a:ext uri="{9D8B030D-6E8A-4147-A177-3AD203B41FA5}">
                      <a16:colId xmlns:a16="http://schemas.microsoft.com/office/drawing/2014/main" val="2647883041"/>
                    </a:ext>
                  </a:extLst>
                </a:gridCol>
                <a:gridCol w="696349">
                  <a:extLst>
                    <a:ext uri="{9D8B030D-6E8A-4147-A177-3AD203B41FA5}">
                      <a16:colId xmlns:a16="http://schemas.microsoft.com/office/drawing/2014/main" val="1182470552"/>
                    </a:ext>
                  </a:extLst>
                </a:gridCol>
                <a:gridCol w="696349">
                  <a:extLst>
                    <a:ext uri="{9D8B030D-6E8A-4147-A177-3AD203B41FA5}">
                      <a16:colId xmlns:a16="http://schemas.microsoft.com/office/drawing/2014/main" val="1222514290"/>
                    </a:ext>
                  </a:extLst>
                </a:gridCol>
                <a:gridCol w="696349">
                  <a:extLst>
                    <a:ext uri="{9D8B030D-6E8A-4147-A177-3AD203B41FA5}">
                      <a16:colId xmlns:a16="http://schemas.microsoft.com/office/drawing/2014/main" val="3512228322"/>
                    </a:ext>
                  </a:extLst>
                </a:gridCol>
                <a:gridCol w="696349">
                  <a:extLst>
                    <a:ext uri="{9D8B030D-6E8A-4147-A177-3AD203B41FA5}">
                      <a16:colId xmlns:a16="http://schemas.microsoft.com/office/drawing/2014/main" val="1027883608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25444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7011768"/>
                  </a:ext>
                </a:extLst>
              </a:tr>
            </a:tbl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F95E76F2-7E3C-CDF3-F679-4EC823F9D85C}"/>
              </a:ext>
            </a:extLst>
          </p:cNvPr>
          <p:cNvGrpSpPr/>
          <p:nvPr/>
        </p:nvGrpSpPr>
        <p:grpSpPr>
          <a:xfrm>
            <a:off x="1226560" y="3099946"/>
            <a:ext cx="6282577" cy="550540"/>
            <a:chOff x="1484208" y="3073125"/>
            <a:chExt cx="5587182" cy="55054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86CF7E0-A4ED-8B8D-09CC-EB2E5E440767}"/>
                </a:ext>
              </a:extLst>
            </p:cNvPr>
            <p:cNvCxnSpPr/>
            <p:nvPr/>
          </p:nvCxnSpPr>
          <p:spPr>
            <a:xfrm>
              <a:off x="7071390" y="3073125"/>
              <a:ext cx="0" cy="55054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D9FF729-295D-63CF-6B80-AC70BED4D781}"/>
                </a:ext>
              </a:extLst>
            </p:cNvPr>
            <p:cNvCxnSpPr/>
            <p:nvPr/>
          </p:nvCxnSpPr>
          <p:spPr>
            <a:xfrm>
              <a:off x="6450591" y="3073125"/>
              <a:ext cx="0" cy="55054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A5651D1-044C-7BA0-F953-D0B55327376D}"/>
                </a:ext>
              </a:extLst>
            </p:cNvPr>
            <p:cNvCxnSpPr/>
            <p:nvPr/>
          </p:nvCxnSpPr>
          <p:spPr>
            <a:xfrm>
              <a:off x="5829793" y="3073125"/>
              <a:ext cx="0" cy="55054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DECC89E-B105-BD5E-AE6F-87EB70EC6C83}"/>
                </a:ext>
              </a:extLst>
            </p:cNvPr>
            <p:cNvCxnSpPr/>
            <p:nvPr/>
          </p:nvCxnSpPr>
          <p:spPr>
            <a:xfrm>
              <a:off x="5208995" y="3073125"/>
              <a:ext cx="0" cy="55054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67835E9-E5AE-4E90-EFE6-E04FFD3F17AF}"/>
                </a:ext>
              </a:extLst>
            </p:cNvPr>
            <p:cNvCxnSpPr/>
            <p:nvPr/>
          </p:nvCxnSpPr>
          <p:spPr>
            <a:xfrm>
              <a:off x="4588198" y="3073125"/>
              <a:ext cx="0" cy="55054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341CD94-8666-E975-D5B0-8324E8D7DFA7}"/>
                </a:ext>
              </a:extLst>
            </p:cNvPr>
            <p:cNvCxnSpPr/>
            <p:nvPr/>
          </p:nvCxnSpPr>
          <p:spPr>
            <a:xfrm>
              <a:off x="3967400" y="3073125"/>
              <a:ext cx="0" cy="55054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620F9F4-5FFC-5AB9-C74A-3504E4256011}"/>
                </a:ext>
              </a:extLst>
            </p:cNvPr>
            <p:cNvCxnSpPr/>
            <p:nvPr/>
          </p:nvCxnSpPr>
          <p:spPr>
            <a:xfrm>
              <a:off x="3346602" y="3073125"/>
              <a:ext cx="0" cy="55054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19119C7-86D6-35FA-BB07-26C5F3DB77DB}"/>
                </a:ext>
              </a:extLst>
            </p:cNvPr>
            <p:cNvCxnSpPr/>
            <p:nvPr/>
          </p:nvCxnSpPr>
          <p:spPr>
            <a:xfrm>
              <a:off x="2725804" y="3073125"/>
              <a:ext cx="0" cy="55054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22D5C07-62E6-9B2E-F84A-E2F2C4CA8F04}"/>
                </a:ext>
              </a:extLst>
            </p:cNvPr>
            <p:cNvCxnSpPr/>
            <p:nvPr/>
          </p:nvCxnSpPr>
          <p:spPr>
            <a:xfrm>
              <a:off x="2105006" y="3073125"/>
              <a:ext cx="0" cy="55054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DF38A19-DE7F-7235-9020-56A24C7824E0}"/>
                </a:ext>
              </a:extLst>
            </p:cNvPr>
            <p:cNvCxnSpPr/>
            <p:nvPr/>
          </p:nvCxnSpPr>
          <p:spPr>
            <a:xfrm>
              <a:off x="1484208" y="3073125"/>
              <a:ext cx="0" cy="55054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EB1597E-2C63-0FC9-2497-3C7C9C91B72B}"/>
              </a:ext>
            </a:extLst>
          </p:cNvPr>
          <p:cNvSpPr txBox="1"/>
          <p:nvPr/>
        </p:nvSpPr>
        <p:spPr>
          <a:xfrm>
            <a:off x="4240563" y="3639145"/>
            <a:ext cx="236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BEA190-A9F0-A195-5C98-9DC547FAF13E}"/>
              </a:ext>
            </a:extLst>
          </p:cNvPr>
          <p:cNvSpPr txBox="1"/>
          <p:nvPr/>
        </p:nvSpPr>
        <p:spPr>
          <a:xfrm>
            <a:off x="4492829" y="3639145"/>
            <a:ext cx="441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00F8F5-C09A-8D80-7D6C-361A44FB893D}"/>
              </a:ext>
            </a:extLst>
          </p:cNvPr>
          <p:cNvSpPr txBox="1"/>
          <p:nvPr/>
        </p:nvSpPr>
        <p:spPr>
          <a:xfrm>
            <a:off x="4820451" y="3639145"/>
            <a:ext cx="471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C8EE0D-4CEE-B1C9-2E23-9BE66C207BA1}"/>
              </a:ext>
            </a:extLst>
          </p:cNvPr>
          <p:cNvSpPr txBox="1"/>
          <p:nvPr/>
        </p:nvSpPr>
        <p:spPr>
          <a:xfrm>
            <a:off x="5308104" y="3639145"/>
            <a:ext cx="236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D1DCB3-AE82-8661-045F-3B709AAC9385}"/>
              </a:ext>
            </a:extLst>
          </p:cNvPr>
          <p:cNvSpPr txBox="1"/>
          <p:nvPr/>
        </p:nvSpPr>
        <p:spPr>
          <a:xfrm>
            <a:off x="5639363" y="3639145"/>
            <a:ext cx="236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B618887-FB78-6855-B576-41C3F2E5FDCF}"/>
              </a:ext>
            </a:extLst>
          </p:cNvPr>
          <p:cNvSpPr txBox="1"/>
          <p:nvPr/>
        </p:nvSpPr>
        <p:spPr>
          <a:xfrm>
            <a:off x="6002990" y="3639145"/>
            <a:ext cx="236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B3E705-65F8-7E40-C07E-31BC7931179C}"/>
              </a:ext>
            </a:extLst>
          </p:cNvPr>
          <p:cNvSpPr txBox="1"/>
          <p:nvPr/>
        </p:nvSpPr>
        <p:spPr>
          <a:xfrm>
            <a:off x="6334249" y="3639145"/>
            <a:ext cx="236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B44D086-881C-1593-5D29-48EAE591B652}"/>
              </a:ext>
            </a:extLst>
          </p:cNvPr>
          <p:cNvSpPr txBox="1"/>
          <p:nvPr/>
        </p:nvSpPr>
        <p:spPr>
          <a:xfrm>
            <a:off x="6705968" y="3639145"/>
            <a:ext cx="213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7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DDE09B-E6C1-8C0E-744F-D2462A02D48E}"/>
              </a:ext>
            </a:extLst>
          </p:cNvPr>
          <p:cNvSpPr txBox="1"/>
          <p:nvPr/>
        </p:nvSpPr>
        <p:spPr>
          <a:xfrm>
            <a:off x="7039024" y="3639145"/>
            <a:ext cx="213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8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88B93D-40EA-9DB4-8999-BF46E3B36BA6}"/>
              </a:ext>
            </a:extLst>
          </p:cNvPr>
          <p:cNvSpPr txBox="1"/>
          <p:nvPr/>
        </p:nvSpPr>
        <p:spPr>
          <a:xfrm>
            <a:off x="7396358" y="3639145"/>
            <a:ext cx="213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9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0C55693-E2D6-A8E4-FA1E-7C804B9EA41D}"/>
              </a:ext>
            </a:extLst>
          </p:cNvPr>
          <p:cNvSpPr txBox="1"/>
          <p:nvPr/>
        </p:nvSpPr>
        <p:spPr>
          <a:xfrm>
            <a:off x="7540602" y="3639145"/>
            <a:ext cx="5851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</a:rPr>
              <a:t>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1306086-1B44-8ED8-221E-CE5F0BBE0A54}"/>
                  </a:ext>
                </a:extLst>
              </p:cNvPr>
              <p:cNvSpPr txBox="1"/>
              <p:nvPr/>
            </p:nvSpPr>
            <p:spPr>
              <a:xfrm>
                <a:off x="3719796" y="3639145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1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1306086-1B44-8ED8-221E-CE5F0BBE0A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96" y="3639145"/>
                <a:ext cx="585195" cy="400110"/>
              </a:xfrm>
              <a:prstGeom prst="rect">
                <a:avLst/>
              </a:prstGeom>
              <a:blipFill>
                <a:blip r:embed="rId5"/>
                <a:stretch>
                  <a:fillRect t="-9091" r="-4255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80C8C6E-F690-0E96-FF25-5C64E8AF3F78}"/>
                  </a:ext>
                </a:extLst>
              </p:cNvPr>
              <p:cNvSpPr txBox="1"/>
              <p:nvPr/>
            </p:nvSpPr>
            <p:spPr>
              <a:xfrm>
                <a:off x="3370404" y="3639145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2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80C8C6E-F690-0E96-FF25-5C64E8AF3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0404" y="3639145"/>
                <a:ext cx="585195" cy="400110"/>
              </a:xfrm>
              <a:prstGeom prst="rect">
                <a:avLst/>
              </a:prstGeom>
              <a:blipFill>
                <a:blip r:embed="rId6"/>
                <a:stretch>
                  <a:fillRect t="-9091" r="-4255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00611B3-64B8-803B-F29F-FC86F2D6FC1C}"/>
                  </a:ext>
                </a:extLst>
              </p:cNvPr>
              <p:cNvSpPr txBox="1"/>
              <p:nvPr/>
            </p:nvSpPr>
            <p:spPr>
              <a:xfrm>
                <a:off x="3037195" y="3639145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3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00611B3-64B8-803B-F29F-FC86F2D6FC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7195" y="3639145"/>
                <a:ext cx="585195" cy="400110"/>
              </a:xfrm>
              <a:prstGeom prst="rect">
                <a:avLst/>
              </a:prstGeom>
              <a:blipFill>
                <a:blip r:embed="rId7"/>
                <a:stretch>
                  <a:fillRect t="-9091" r="-4255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2FE4AB7-B132-FA1C-E92E-96B2A90BE4E1}"/>
                  </a:ext>
                </a:extLst>
              </p:cNvPr>
              <p:cNvSpPr txBox="1"/>
              <p:nvPr/>
            </p:nvSpPr>
            <p:spPr>
              <a:xfrm>
                <a:off x="2679559" y="3639145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4</a:t>
                </a: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2FE4AB7-B132-FA1C-E92E-96B2A90BE4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559" y="3639145"/>
                <a:ext cx="585195" cy="400110"/>
              </a:xfrm>
              <a:prstGeom prst="rect">
                <a:avLst/>
              </a:prstGeom>
              <a:blipFill>
                <a:blip r:embed="rId8"/>
                <a:stretch>
                  <a:fillRect t="-9091" r="-2128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48BDA39-D45B-BCC1-B077-3CB56BBBD818}"/>
                  </a:ext>
                </a:extLst>
              </p:cNvPr>
              <p:cNvSpPr txBox="1"/>
              <p:nvPr/>
            </p:nvSpPr>
            <p:spPr>
              <a:xfrm>
                <a:off x="2330377" y="3639145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5</a:t>
                </a: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48BDA39-D45B-BCC1-B077-3CB56BBBD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0377" y="3639145"/>
                <a:ext cx="585195" cy="400110"/>
              </a:xfrm>
              <a:prstGeom prst="rect">
                <a:avLst/>
              </a:prstGeom>
              <a:blipFill>
                <a:blip r:embed="rId9"/>
                <a:stretch>
                  <a:fillRect t="-9091" r="-4255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70D9F5E-1D07-40ED-0579-0C34C401C293}"/>
                  </a:ext>
                </a:extLst>
              </p:cNvPr>
              <p:cNvSpPr txBox="1"/>
              <p:nvPr/>
            </p:nvSpPr>
            <p:spPr>
              <a:xfrm>
                <a:off x="1973480" y="3639145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6</a:t>
                </a: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70D9F5E-1D07-40ED-0579-0C34C401C2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3480" y="3639145"/>
                <a:ext cx="585195" cy="400110"/>
              </a:xfrm>
              <a:prstGeom prst="rect">
                <a:avLst/>
              </a:prstGeom>
              <a:blipFill>
                <a:blip r:embed="rId10"/>
                <a:stretch>
                  <a:fillRect t="-9091" r="-4255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A1EFF3F-BD6A-1A12-6537-50B2B57838B0}"/>
                  </a:ext>
                </a:extLst>
              </p:cNvPr>
              <p:cNvSpPr txBox="1"/>
              <p:nvPr/>
            </p:nvSpPr>
            <p:spPr>
              <a:xfrm>
                <a:off x="1617527" y="3639145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7</a:t>
                </a: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A1EFF3F-BD6A-1A12-6537-50B2B5783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527" y="3639145"/>
                <a:ext cx="585195" cy="400110"/>
              </a:xfrm>
              <a:prstGeom prst="rect">
                <a:avLst/>
              </a:prstGeom>
              <a:blipFill>
                <a:blip r:embed="rId11"/>
                <a:stretch>
                  <a:fillRect t="-9091" r="-4255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AEE7739-16EC-7B02-7E37-774863013324}"/>
                  </a:ext>
                </a:extLst>
              </p:cNvPr>
              <p:cNvSpPr txBox="1"/>
              <p:nvPr/>
            </p:nvSpPr>
            <p:spPr>
              <a:xfrm>
                <a:off x="1269267" y="3639145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8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AEE7739-16EC-7B02-7E37-7748630133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9267" y="3639145"/>
                <a:ext cx="585195" cy="400110"/>
              </a:xfrm>
              <a:prstGeom prst="rect">
                <a:avLst/>
              </a:prstGeom>
              <a:blipFill>
                <a:blip r:embed="rId12"/>
                <a:stretch>
                  <a:fillRect t="-9091" r="-4255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D6266E4-5E31-8770-B124-5BD98B93A48C}"/>
                  </a:ext>
                </a:extLst>
              </p:cNvPr>
              <p:cNvSpPr txBox="1"/>
              <p:nvPr/>
            </p:nvSpPr>
            <p:spPr>
              <a:xfrm>
                <a:off x="899744" y="3639145"/>
                <a:ext cx="58519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9</a:t>
                </a: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D6266E4-5E31-8770-B124-5BD98B93A4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744" y="3639145"/>
                <a:ext cx="585195" cy="400110"/>
              </a:xfrm>
              <a:prstGeom prst="rect">
                <a:avLst/>
              </a:prstGeom>
              <a:blipFill>
                <a:blip r:embed="rId13"/>
                <a:stretch>
                  <a:fillRect t="-9091" r="-2128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C5193AC-385C-5D36-9842-C221E082C682}"/>
                  </a:ext>
                </a:extLst>
              </p:cNvPr>
              <p:cNvSpPr txBox="1"/>
              <p:nvPr/>
            </p:nvSpPr>
            <p:spPr>
              <a:xfrm>
                <a:off x="354945" y="3639145"/>
                <a:ext cx="7497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>
                    <a:latin typeface="Calibri" panose="020F0502020204030204" pitchFamily="34" charset="0"/>
                  </a:rPr>
                  <a:t>10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C5193AC-385C-5D36-9842-C221E082C6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45" y="3639145"/>
                <a:ext cx="749706" cy="400110"/>
              </a:xfrm>
              <a:prstGeom prst="rect">
                <a:avLst/>
              </a:prstGeom>
              <a:blipFill>
                <a:blip r:embed="rId14"/>
                <a:stretch>
                  <a:fillRect t="-9091" r="-1667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8571587-7E6F-97AF-352B-B727F16ED132}"/>
              </a:ext>
            </a:extLst>
          </p:cNvPr>
          <p:cNvCxnSpPr/>
          <p:nvPr/>
        </p:nvCxnSpPr>
        <p:spPr>
          <a:xfrm>
            <a:off x="2956333" y="3031114"/>
            <a:ext cx="1760548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675DEBCE-FA3D-95F9-7233-ECC757F7F882}"/>
              </a:ext>
            </a:extLst>
          </p:cNvPr>
          <p:cNvSpPr/>
          <p:nvPr/>
        </p:nvSpPr>
        <p:spPr>
          <a:xfrm>
            <a:off x="2773608" y="3430428"/>
            <a:ext cx="396746" cy="70140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A5BA5E53-D166-117B-230B-2AFF1C3E6176}"/>
              </a:ext>
            </a:extLst>
          </p:cNvPr>
          <p:cNvSpPr/>
          <p:nvPr/>
        </p:nvSpPr>
        <p:spPr>
          <a:xfrm>
            <a:off x="4499961" y="3430428"/>
            <a:ext cx="396746" cy="70140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6DD7A7F-E135-EE49-B452-DB30A6DBE26C}"/>
              </a:ext>
            </a:extLst>
          </p:cNvPr>
          <p:cNvSpPr txBox="1"/>
          <p:nvPr/>
        </p:nvSpPr>
        <p:spPr>
          <a:xfrm>
            <a:off x="3434463" y="1435768"/>
            <a:ext cx="9692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accent1"/>
                </a:solidFill>
              </a:rPr>
              <a:t>1</a:t>
            </a:r>
          </a:p>
          <a:p>
            <a:endParaRPr lang="en-GB" sz="2000" dirty="0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0B4ECA6-1A47-9C82-55BA-F7942C09EBFF}"/>
              </a:ext>
            </a:extLst>
          </p:cNvPr>
          <p:cNvCxnSpPr/>
          <p:nvPr/>
        </p:nvCxnSpPr>
        <p:spPr>
          <a:xfrm flipV="1">
            <a:off x="1226560" y="3031113"/>
            <a:ext cx="1745421" cy="1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>
            <a:extLst>
              <a:ext uri="{FF2B5EF4-FFF2-40B4-BE49-F238E27FC236}">
                <a16:creationId xmlns:a16="http://schemas.microsoft.com/office/drawing/2014/main" id="{138D05C3-B065-A370-0A0C-1905C9B2F91C}"/>
              </a:ext>
            </a:extLst>
          </p:cNvPr>
          <p:cNvSpPr/>
          <p:nvPr/>
        </p:nvSpPr>
        <p:spPr>
          <a:xfrm>
            <a:off x="992422" y="3430428"/>
            <a:ext cx="396746" cy="70140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82D347B-5DD4-FBDA-AEB2-611A24769C2F}"/>
                  </a:ext>
                </a:extLst>
              </p:cNvPr>
              <p:cNvSpPr txBox="1"/>
              <p:nvPr/>
            </p:nvSpPr>
            <p:spPr>
              <a:xfrm>
                <a:off x="6528306" y="1412314"/>
                <a:ext cx="96921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>
                    <a:solidFill>
                      <a:schemeClr val="accent1"/>
                    </a:solidFill>
                  </a:rPr>
                  <a:t>9</a:t>
                </a:r>
              </a:p>
              <a:p>
                <a:endParaRPr lang="en-GB" sz="20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82D347B-5DD4-FBDA-AEB2-611A24769C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306" y="1412314"/>
                <a:ext cx="969218" cy="892552"/>
              </a:xfrm>
              <a:prstGeom prst="rect">
                <a:avLst/>
              </a:prstGeom>
              <a:blipFill>
                <a:blip r:embed="rId15"/>
                <a:stretch>
                  <a:fillRect t="-84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98B81FE-72F8-C647-D385-9B06E9CD488D}"/>
                  </a:ext>
                </a:extLst>
              </p:cNvPr>
              <p:cNvSpPr txBox="1"/>
              <p:nvPr/>
            </p:nvSpPr>
            <p:spPr>
              <a:xfrm>
                <a:off x="1374482" y="1963728"/>
                <a:ext cx="4142573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5 more than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4</a:t>
                </a:r>
              </a:p>
              <a:p>
                <a:endParaRPr lang="en-GB" sz="3200" dirty="0"/>
              </a:p>
              <a:p>
                <a:endParaRPr lang="en-GB" sz="20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98B81FE-72F8-C647-D385-9B06E9CD48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4482" y="1963728"/>
                <a:ext cx="4142573" cy="1384995"/>
              </a:xfrm>
              <a:prstGeom prst="rect">
                <a:avLst/>
              </a:prstGeom>
              <a:blipFill>
                <a:blip r:embed="rId16"/>
                <a:stretch>
                  <a:fillRect l="-3670" t="-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A30BABE-2FCC-5C0B-744A-D1E344D6C841}"/>
                  </a:ext>
                </a:extLst>
              </p:cNvPr>
              <p:cNvSpPr txBox="1"/>
              <p:nvPr/>
            </p:nvSpPr>
            <p:spPr>
              <a:xfrm>
                <a:off x="4713193" y="1963728"/>
                <a:ext cx="4142573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5 less than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4</a:t>
                </a:r>
              </a:p>
              <a:p>
                <a:endParaRPr lang="en-GB" sz="3200" dirty="0"/>
              </a:p>
              <a:p>
                <a:endParaRPr lang="en-GB" sz="20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A30BABE-2FCC-5C0B-744A-D1E344D6C8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3193" y="1963728"/>
                <a:ext cx="4142573" cy="1384995"/>
              </a:xfrm>
              <a:prstGeom prst="rect">
                <a:avLst/>
              </a:prstGeom>
              <a:blipFill>
                <a:blip r:embed="rId17"/>
                <a:stretch>
                  <a:fillRect l="-3670" t="-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67E855B6-9D56-0AAE-636E-A46919367B2F}"/>
              </a:ext>
            </a:extLst>
          </p:cNvPr>
          <p:cNvSpPr/>
          <p:nvPr/>
        </p:nvSpPr>
        <p:spPr>
          <a:xfrm>
            <a:off x="140434" y="13668"/>
            <a:ext cx="2873354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Guided Practice  </a:t>
            </a:r>
            <a:r>
              <a:rPr lang="en-GB" sz="2800" dirty="0">
                <a:solidFill>
                  <a:srgbClr val="FF0000"/>
                </a:solidFill>
                <a:latin typeface="Calibri" panose="020F0502020204030204" pitchFamily="34" charset="0"/>
              </a:rPr>
              <a:t>​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22866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6" grpId="1"/>
      <p:bldP spid="41" grpId="0" animBg="1"/>
      <p:bldP spid="42" grpId="0" animBg="1"/>
      <p:bldP spid="42" grpId="1" animBg="1"/>
      <p:bldP spid="45" grpId="0" animBg="1"/>
      <p:bldP spid="47" grpId="0"/>
      <p:bldP spid="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EECAF33-E000-8926-3888-D9125970FE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603596"/>
              </p:ext>
            </p:extLst>
          </p:nvPr>
        </p:nvGraphicFramePr>
        <p:xfrm>
          <a:off x="1229960" y="2475976"/>
          <a:ext cx="6252300" cy="57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5230">
                  <a:extLst>
                    <a:ext uri="{9D8B030D-6E8A-4147-A177-3AD203B41FA5}">
                      <a16:colId xmlns:a16="http://schemas.microsoft.com/office/drawing/2014/main" val="96521439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38395627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56224818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5505409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626612694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64788304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8247055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222514290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51222832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027883608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25444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701176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132B6E5-8390-69E0-2390-3242FBCDA3D0}"/>
              </a:ext>
            </a:extLst>
          </p:cNvPr>
          <p:cNvSpPr txBox="1"/>
          <p:nvPr/>
        </p:nvSpPr>
        <p:spPr>
          <a:xfrm>
            <a:off x="4063512" y="2952194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D407CF-FAA9-00BC-BA01-2B8FBD3AA420}"/>
              </a:ext>
            </a:extLst>
          </p:cNvPr>
          <p:cNvSpPr txBox="1"/>
          <p:nvPr/>
        </p:nvSpPr>
        <p:spPr>
          <a:xfrm>
            <a:off x="4674412" y="2952194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24F21D-7FED-B6F9-B912-4C32450CDA1F}"/>
              </a:ext>
            </a:extLst>
          </p:cNvPr>
          <p:cNvSpPr txBox="1"/>
          <p:nvPr/>
        </p:nvSpPr>
        <p:spPr>
          <a:xfrm>
            <a:off x="5311018" y="2952194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213307-2008-8DC3-FCC0-48832821EDC5}"/>
              </a:ext>
            </a:extLst>
          </p:cNvPr>
          <p:cNvSpPr txBox="1"/>
          <p:nvPr/>
        </p:nvSpPr>
        <p:spPr>
          <a:xfrm>
            <a:off x="5921918" y="2952194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AD155A-7979-5438-1531-1210F8C6B335}"/>
              </a:ext>
            </a:extLst>
          </p:cNvPr>
          <p:cNvSpPr txBox="1"/>
          <p:nvPr/>
        </p:nvSpPr>
        <p:spPr>
          <a:xfrm>
            <a:off x="6558524" y="2952194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3F9988-92E5-2A66-F820-0426C94EB8D7}"/>
              </a:ext>
            </a:extLst>
          </p:cNvPr>
          <p:cNvSpPr txBox="1"/>
          <p:nvPr/>
        </p:nvSpPr>
        <p:spPr>
          <a:xfrm>
            <a:off x="7170661" y="2952194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83F3641-2B46-A9B4-8F4F-41DFE89F74E5}"/>
                  </a:ext>
                </a:extLst>
              </p:cNvPr>
              <p:cNvSpPr txBox="1"/>
              <p:nvPr/>
            </p:nvSpPr>
            <p:spPr>
              <a:xfrm>
                <a:off x="3452612" y="2952194"/>
                <a:ext cx="5851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1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83F3641-2B46-A9B4-8F4F-41DFE89F74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2612" y="2952194"/>
                <a:ext cx="585195" cy="461665"/>
              </a:xfrm>
              <a:prstGeom prst="rect">
                <a:avLst/>
              </a:prstGeom>
              <a:blipFill>
                <a:blip r:embed="rId2"/>
                <a:stretch>
                  <a:fillRect t="-8108" r="-1489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BB45B24-F298-EECF-B0D7-2DC87AC6FBA2}"/>
                  </a:ext>
                </a:extLst>
              </p:cNvPr>
              <p:cNvSpPr txBox="1"/>
              <p:nvPr/>
            </p:nvSpPr>
            <p:spPr>
              <a:xfrm>
                <a:off x="2764595" y="2952194"/>
                <a:ext cx="5851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2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BB45B24-F298-EECF-B0D7-2DC87AC6FB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595" y="2952194"/>
                <a:ext cx="585195" cy="461665"/>
              </a:xfrm>
              <a:prstGeom prst="rect">
                <a:avLst/>
              </a:prstGeom>
              <a:blipFill>
                <a:blip r:embed="rId3"/>
                <a:stretch>
                  <a:fillRect t="-8108" r="-1489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6FB55F-15BA-DD6C-5C88-77A1305C2FBE}"/>
                  </a:ext>
                </a:extLst>
              </p:cNvPr>
              <p:cNvSpPr txBox="1"/>
              <p:nvPr/>
            </p:nvSpPr>
            <p:spPr>
              <a:xfrm>
                <a:off x="2165929" y="2952194"/>
                <a:ext cx="5851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3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6FB55F-15BA-DD6C-5C88-77A1305C2F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5929" y="2952194"/>
                <a:ext cx="585195" cy="461665"/>
              </a:xfrm>
              <a:prstGeom prst="rect">
                <a:avLst/>
              </a:prstGeom>
              <a:blipFill>
                <a:blip r:embed="rId4"/>
                <a:stretch>
                  <a:fillRect t="-8108" r="-1489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DF6792D-8F6E-5D43-D7AB-67EF286B881E}"/>
                  </a:ext>
                </a:extLst>
              </p:cNvPr>
              <p:cNvSpPr txBox="1"/>
              <p:nvPr/>
            </p:nvSpPr>
            <p:spPr>
              <a:xfrm>
                <a:off x="1548079" y="2952194"/>
                <a:ext cx="5851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4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DF6792D-8F6E-5D43-D7AB-67EF286B88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079" y="2952194"/>
                <a:ext cx="585195" cy="461665"/>
              </a:xfrm>
              <a:prstGeom prst="rect">
                <a:avLst/>
              </a:prstGeom>
              <a:blipFill>
                <a:blip r:embed="rId5"/>
                <a:stretch>
                  <a:fillRect t="-8108" r="-1489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7B82E51-B1B2-89F2-EF57-E897D083BFAC}"/>
                  </a:ext>
                </a:extLst>
              </p:cNvPr>
              <p:cNvSpPr txBox="1"/>
              <p:nvPr/>
            </p:nvSpPr>
            <p:spPr>
              <a:xfrm>
                <a:off x="625649" y="2952194"/>
                <a:ext cx="95766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5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7B82E51-B1B2-89F2-EF57-E897D083BF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49" y="2952194"/>
                <a:ext cx="957669" cy="461665"/>
              </a:xfrm>
              <a:prstGeom prst="rect">
                <a:avLst/>
              </a:prstGeom>
              <a:blipFill>
                <a:blip r:embed="rId6"/>
                <a:stretch>
                  <a:fillRect t="-810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>
            <a:extLst>
              <a:ext uri="{FF2B5EF4-FFF2-40B4-BE49-F238E27FC236}">
                <a16:creationId xmlns:a16="http://schemas.microsoft.com/office/drawing/2014/main" id="{5971D747-F381-B0FB-6919-DDA929A37056}"/>
              </a:ext>
            </a:extLst>
          </p:cNvPr>
          <p:cNvSpPr/>
          <p:nvPr/>
        </p:nvSpPr>
        <p:spPr>
          <a:xfrm>
            <a:off x="1589946" y="2418707"/>
            <a:ext cx="528499" cy="102683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B6C44E7-65EA-E560-F569-2BF5144085C3}"/>
              </a:ext>
            </a:extLst>
          </p:cNvPr>
          <p:cNvCxnSpPr/>
          <p:nvPr/>
        </p:nvCxnSpPr>
        <p:spPr>
          <a:xfrm>
            <a:off x="2505973" y="2610519"/>
            <a:ext cx="517243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155CCE5-A4DB-F57C-225F-8725AECF0F8F}"/>
              </a:ext>
            </a:extLst>
          </p:cNvPr>
          <p:cNvCxnSpPr/>
          <p:nvPr/>
        </p:nvCxnSpPr>
        <p:spPr>
          <a:xfrm>
            <a:off x="1874652" y="2610519"/>
            <a:ext cx="517243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179B244-DBFF-B4B0-4EFB-620A7EE91115}"/>
              </a:ext>
            </a:extLst>
          </p:cNvPr>
          <p:cNvCxnSpPr/>
          <p:nvPr/>
        </p:nvCxnSpPr>
        <p:spPr>
          <a:xfrm>
            <a:off x="3162951" y="2610519"/>
            <a:ext cx="517243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BB5E066-B570-8D69-CF6A-49A3AB889546}"/>
                  </a:ext>
                </a:extLst>
              </p:cNvPr>
              <p:cNvSpPr txBox="1"/>
              <p:nvPr/>
            </p:nvSpPr>
            <p:spPr>
              <a:xfrm>
                <a:off x="1763331" y="843140"/>
                <a:ext cx="20165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4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3200" dirty="0"/>
                  <a:t> 5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3200" dirty="0"/>
              </a:p>
              <a:p>
                <a:endParaRPr lang="en-GB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BB5E066-B570-8D69-CF6A-49A3AB889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331" y="843140"/>
                <a:ext cx="2016500" cy="892552"/>
              </a:xfrm>
              <a:prstGeom prst="rect">
                <a:avLst/>
              </a:prstGeom>
              <a:blipFill>
                <a:blip r:embed="rId7"/>
                <a:stretch>
                  <a:fillRect t="-84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A7B9909F-F0DE-724A-2EE6-957766EF0CA1}"/>
              </a:ext>
            </a:extLst>
          </p:cNvPr>
          <p:cNvSpPr txBox="1"/>
          <p:nvPr/>
        </p:nvSpPr>
        <p:spPr>
          <a:xfrm>
            <a:off x="3467775" y="855667"/>
            <a:ext cx="9692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accent1"/>
                </a:solidFill>
              </a:rPr>
              <a:t>1</a:t>
            </a:r>
          </a:p>
          <a:p>
            <a:endParaRPr lang="en-GB" sz="2000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4246577-42D9-4CD0-9D82-19E8023BFDA2}"/>
              </a:ext>
            </a:extLst>
          </p:cNvPr>
          <p:cNvCxnSpPr/>
          <p:nvPr/>
        </p:nvCxnSpPr>
        <p:spPr>
          <a:xfrm>
            <a:off x="3792840" y="2610519"/>
            <a:ext cx="517243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054F74E-856A-DD70-C0C2-6B2933A5CD7F}"/>
              </a:ext>
            </a:extLst>
          </p:cNvPr>
          <p:cNvCxnSpPr/>
          <p:nvPr/>
        </p:nvCxnSpPr>
        <p:spPr>
          <a:xfrm>
            <a:off x="4390085" y="2616383"/>
            <a:ext cx="517243" cy="0"/>
          </a:xfrm>
          <a:prstGeom prst="straightConnector1">
            <a:avLst/>
          </a:prstGeom>
          <a:ln w="254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BD23ECD9-5DC4-C990-95F4-AF089EA096DC}"/>
              </a:ext>
            </a:extLst>
          </p:cNvPr>
          <p:cNvSpPr/>
          <p:nvPr/>
        </p:nvSpPr>
        <p:spPr>
          <a:xfrm>
            <a:off x="4702759" y="2387022"/>
            <a:ext cx="528499" cy="102683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9C384F7-B240-D19A-B6DC-F894E99CC5F8}"/>
              </a:ext>
            </a:extLst>
          </p:cNvPr>
          <p:cNvCxnSpPr/>
          <p:nvPr/>
        </p:nvCxnSpPr>
        <p:spPr>
          <a:xfrm>
            <a:off x="1840676" y="3630817"/>
            <a:ext cx="2515433" cy="0"/>
          </a:xfrm>
          <a:prstGeom prst="straightConnector1">
            <a:avLst/>
          </a:prstGeom>
          <a:ln w="25400">
            <a:solidFill>
              <a:schemeClr val="accent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1AC0B0E-FC7B-AF67-560A-CCADB61E4E73}"/>
              </a:ext>
            </a:extLst>
          </p:cNvPr>
          <p:cNvCxnSpPr/>
          <p:nvPr/>
        </p:nvCxnSpPr>
        <p:spPr>
          <a:xfrm>
            <a:off x="4390085" y="3630817"/>
            <a:ext cx="576923" cy="0"/>
          </a:xfrm>
          <a:prstGeom prst="straightConnector1">
            <a:avLst/>
          </a:prstGeom>
          <a:ln w="25400">
            <a:solidFill>
              <a:schemeClr val="accent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00240A7-6A9D-3EEA-DF63-10BC44E7421D}"/>
              </a:ext>
            </a:extLst>
          </p:cNvPr>
          <p:cNvSpPr txBox="1"/>
          <p:nvPr/>
        </p:nvSpPr>
        <p:spPr>
          <a:xfrm>
            <a:off x="2836377" y="3659244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6"/>
                </a:solidFill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9CCBE85-5FD4-32F1-FD9F-FE9BD8D17A96}"/>
              </a:ext>
            </a:extLst>
          </p:cNvPr>
          <p:cNvSpPr txBox="1"/>
          <p:nvPr/>
        </p:nvSpPr>
        <p:spPr>
          <a:xfrm>
            <a:off x="4381814" y="3644672"/>
            <a:ext cx="58519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6"/>
                </a:solidFill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75DEACC-208F-2A5B-6095-A41BCCE75AA4}"/>
              </a:ext>
            </a:extLst>
          </p:cNvPr>
          <p:cNvSpPr txBox="1"/>
          <p:nvPr/>
        </p:nvSpPr>
        <p:spPr>
          <a:xfrm>
            <a:off x="2397954" y="1487727"/>
            <a:ext cx="58519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6"/>
                </a:solidFill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300EB5-C3E3-2D06-DBAE-8C25C5A73D67}"/>
              </a:ext>
            </a:extLst>
          </p:cNvPr>
          <p:cNvSpPr txBox="1"/>
          <p:nvPr/>
        </p:nvSpPr>
        <p:spPr>
          <a:xfrm>
            <a:off x="2891797" y="1488085"/>
            <a:ext cx="58519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6"/>
                </a:solidFill>
                <a:latin typeface="Calibri" panose="020F0502020204030204" pitchFamily="34" charset="0"/>
              </a:rPr>
              <a:t>1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C2BD42C-3C9E-1A86-9048-3D1EF1FDBA9E}"/>
              </a:ext>
            </a:extLst>
          </p:cNvPr>
          <p:cNvCxnSpPr/>
          <p:nvPr/>
        </p:nvCxnSpPr>
        <p:spPr>
          <a:xfrm flipH="1">
            <a:off x="2771581" y="1301943"/>
            <a:ext cx="120216" cy="30518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F3629EA-536C-8C98-056B-E898155A80E6}"/>
              </a:ext>
            </a:extLst>
          </p:cNvPr>
          <p:cNvCxnSpPr/>
          <p:nvPr/>
        </p:nvCxnSpPr>
        <p:spPr>
          <a:xfrm>
            <a:off x="2978176" y="1301943"/>
            <a:ext cx="120216" cy="30518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67E855B6-9D56-0AAE-636E-A46919367B2F}"/>
              </a:ext>
            </a:extLst>
          </p:cNvPr>
          <p:cNvSpPr/>
          <p:nvPr/>
        </p:nvSpPr>
        <p:spPr>
          <a:xfrm>
            <a:off x="140434" y="13668"/>
            <a:ext cx="2873354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Guided Practice  </a:t>
            </a:r>
            <a:r>
              <a:rPr lang="en-GB" sz="2800" dirty="0">
                <a:solidFill>
                  <a:srgbClr val="FF0000"/>
                </a:solidFill>
                <a:latin typeface="Calibri" panose="020F0502020204030204" pitchFamily="34" charset="0"/>
              </a:rPr>
              <a:t>​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257906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2" grpId="0" animBg="1"/>
      <p:bldP spid="25" grpId="0"/>
      <p:bldP spid="26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37158AC-BF1B-7EBB-90FE-69BCA0120207}"/>
              </a:ext>
            </a:extLst>
          </p:cNvPr>
          <p:cNvGraphicFramePr>
            <a:graphicFrameLocks noGrp="1"/>
          </p:cNvGraphicFramePr>
          <p:nvPr/>
        </p:nvGraphicFramePr>
        <p:xfrm>
          <a:off x="1271823" y="1852519"/>
          <a:ext cx="6252300" cy="57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5230">
                  <a:extLst>
                    <a:ext uri="{9D8B030D-6E8A-4147-A177-3AD203B41FA5}">
                      <a16:colId xmlns:a16="http://schemas.microsoft.com/office/drawing/2014/main" val="96521439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38395627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56224818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5505409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626612694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64788304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8247055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222514290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51222832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027883608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25444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701176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77E2406-7017-7529-7F7A-ED68580EAC0B}"/>
              </a:ext>
            </a:extLst>
          </p:cNvPr>
          <p:cNvSpPr txBox="1"/>
          <p:nvPr/>
        </p:nvSpPr>
        <p:spPr>
          <a:xfrm>
            <a:off x="4105375" y="2328737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05E057-6AD9-92B3-3B6D-FB06CAE9260D}"/>
              </a:ext>
            </a:extLst>
          </p:cNvPr>
          <p:cNvSpPr txBox="1"/>
          <p:nvPr/>
        </p:nvSpPr>
        <p:spPr>
          <a:xfrm>
            <a:off x="4716275" y="2328737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0.5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52CE59-C929-8356-F8A0-0BB773DBC858}"/>
              </a:ext>
            </a:extLst>
          </p:cNvPr>
          <p:cNvSpPr txBox="1"/>
          <p:nvPr/>
        </p:nvSpPr>
        <p:spPr>
          <a:xfrm>
            <a:off x="5963781" y="2328737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1.5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83E9C0-8A35-A228-A790-CE9E4EC6B32A}"/>
                  </a:ext>
                </a:extLst>
              </p:cNvPr>
              <p:cNvSpPr txBox="1"/>
              <p:nvPr/>
            </p:nvSpPr>
            <p:spPr>
              <a:xfrm>
                <a:off x="2806458" y="2328737"/>
                <a:ext cx="5851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1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83E9C0-8A35-A228-A790-CE9E4EC6B3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458" y="2328737"/>
                <a:ext cx="585195" cy="461665"/>
              </a:xfrm>
              <a:prstGeom prst="rect">
                <a:avLst/>
              </a:prstGeom>
              <a:blipFill>
                <a:blip r:embed="rId2"/>
                <a:stretch>
                  <a:fillRect t="-8108" r="-1489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760C8B-55F5-5491-A6CD-1836DA56C0C3}"/>
                  </a:ext>
                </a:extLst>
              </p:cNvPr>
              <p:cNvSpPr txBox="1"/>
              <p:nvPr/>
            </p:nvSpPr>
            <p:spPr>
              <a:xfrm>
                <a:off x="2015590" y="2333821"/>
                <a:ext cx="8496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1.5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760C8B-55F5-5491-A6CD-1836DA56C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5590" y="2333821"/>
                <a:ext cx="849687" cy="461665"/>
              </a:xfrm>
              <a:prstGeom prst="rect">
                <a:avLst/>
              </a:prstGeom>
              <a:blipFill>
                <a:blip r:embed="rId3"/>
                <a:stretch>
                  <a:fillRect t="-7895" r="-7353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E0C8A4B0-FE7A-28B7-759E-8F81DA5D2390}"/>
              </a:ext>
            </a:extLst>
          </p:cNvPr>
          <p:cNvSpPr txBox="1"/>
          <p:nvPr/>
        </p:nvSpPr>
        <p:spPr>
          <a:xfrm>
            <a:off x="784022" y="803341"/>
            <a:ext cx="7534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Complete the number lines.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97537F8-D9C6-A951-C8AE-D8EC5DDA4A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922927"/>
              </p:ext>
            </p:extLst>
          </p:nvPr>
        </p:nvGraphicFramePr>
        <p:xfrm>
          <a:off x="1271822" y="4259339"/>
          <a:ext cx="6252300" cy="57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5230">
                  <a:extLst>
                    <a:ext uri="{9D8B030D-6E8A-4147-A177-3AD203B41FA5}">
                      <a16:colId xmlns:a16="http://schemas.microsoft.com/office/drawing/2014/main" val="96521439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38395627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56224818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5505409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626612694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64788304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8247055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222514290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51222832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027883608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25444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701176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F3FEE18-CD4F-A8FC-FA2A-D21B1964CB37}"/>
              </a:ext>
            </a:extLst>
          </p:cNvPr>
          <p:cNvSpPr txBox="1"/>
          <p:nvPr/>
        </p:nvSpPr>
        <p:spPr>
          <a:xfrm>
            <a:off x="4105375" y="4846685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56BA0E-01BA-9291-77C5-274A5B5D289D}"/>
              </a:ext>
            </a:extLst>
          </p:cNvPr>
          <p:cNvSpPr txBox="1"/>
          <p:nvPr/>
        </p:nvSpPr>
        <p:spPr>
          <a:xfrm>
            <a:off x="7231525" y="4846685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3E3856-238B-C335-682F-3DE0B81EE2DE}"/>
                  </a:ext>
                </a:extLst>
              </p:cNvPr>
              <p:cNvSpPr txBox="1"/>
              <p:nvPr/>
            </p:nvSpPr>
            <p:spPr>
              <a:xfrm>
                <a:off x="853748" y="4846685"/>
                <a:ext cx="5851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1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3E3856-238B-C335-682F-3DE0B81EE2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748" y="4846685"/>
                <a:ext cx="585195" cy="461665"/>
              </a:xfrm>
              <a:prstGeom prst="rect">
                <a:avLst/>
              </a:prstGeom>
              <a:blipFill>
                <a:blip r:embed="rId4"/>
                <a:stretch>
                  <a:fillRect t="-7895" r="-14894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FDF1B55-D7B7-ABF7-B01F-C0CE014BDF17}"/>
              </a:ext>
            </a:extLst>
          </p:cNvPr>
          <p:cNvCxnSpPr/>
          <p:nvPr/>
        </p:nvCxnSpPr>
        <p:spPr>
          <a:xfrm>
            <a:off x="4432621" y="2018725"/>
            <a:ext cx="543194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EC082FC-CA2F-212D-4588-FB1E04EF3EB9}"/>
              </a:ext>
            </a:extLst>
          </p:cNvPr>
          <p:cNvSpPr txBox="1"/>
          <p:nvPr/>
        </p:nvSpPr>
        <p:spPr>
          <a:xfrm>
            <a:off x="5320586" y="2328737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AB0D26-0984-96E3-28F2-66A643D682FD}"/>
              </a:ext>
            </a:extLst>
          </p:cNvPr>
          <p:cNvSpPr txBox="1"/>
          <p:nvPr/>
        </p:nvSpPr>
        <p:spPr>
          <a:xfrm>
            <a:off x="6587732" y="2323653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36BDB7-3617-35E3-4A42-3BC094E25B41}"/>
              </a:ext>
            </a:extLst>
          </p:cNvPr>
          <p:cNvSpPr txBox="1"/>
          <p:nvPr/>
        </p:nvSpPr>
        <p:spPr>
          <a:xfrm>
            <a:off x="7249854" y="2333821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  <a:latin typeface="Calibri" panose="020F0502020204030204" pitchFamily="34" charset="0"/>
              </a:rPr>
              <a:t>2.5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271C41B-3C60-C142-4654-0C638FA25E3A}"/>
                  </a:ext>
                </a:extLst>
              </p:cNvPr>
              <p:cNvSpPr txBox="1"/>
              <p:nvPr/>
            </p:nvSpPr>
            <p:spPr>
              <a:xfrm>
                <a:off x="3245503" y="2330531"/>
                <a:ext cx="9060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1"/>
                    </a:solidFill>
                    <a:latin typeface="Calibri" panose="020F0502020204030204" pitchFamily="34" charset="0"/>
                  </a:rPr>
                  <a:t>0.5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271C41B-3C60-C142-4654-0C638FA25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503" y="2330531"/>
                <a:ext cx="906036" cy="461665"/>
              </a:xfrm>
              <a:prstGeom prst="rect">
                <a:avLst/>
              </a:prstGeom>
              <a:blipFill>
                <a:blip r:embed="rId5"/>
                <a:stretch>
                  <a:fillRect t="-8108" r="-5556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C6B3226-CFA8-7D0D-2BF4-B922B214F9DE}"/>
                  </a:ext>
                </a:extLst>
              </p:cNvPr>
              <p:cNvSpPr txBox="1"/>
              <p:nvPr/>
            </p:nvSpPr>
            <p:spPr>
              <a:xfrm>
                <a:off x="1539669" y="2322473"/>
                <a:ext cx="5851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1"/>
                    </a:solidFill>
                    <a:latin typeface="Calibri" panose="020F0502020204030204" pitchFamily="34" charset="0"/>
                  </a:rPr>
                  <a:t>2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C6B3226-CFA8-7D0D-2BF4-B922B214F9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9669" y="2322473"/>
                <a:ext cx="585195" cy="461665"/>
              </a:xfrm>
              <a:prstGeom prst="rect">
                <a:avLst/>
              </a:prstGeom>
              <a:blipFill>
                <a:blip r:embed="rId6"/>
                <a:stretch>
                  <a:fillRect t="-5263" r="-14894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2ACF210-A4FD-1A41-E32B-A8CDE2A92ECA}"/>
                  </a:ext>
                </a:extLst>
              </p:cNvPr>
              <p:cNvSpPr txBox="1"/>
              <p:nvPr/>
            </p:nvSpPr>
            <p:spPr>
              <a:xfrm>
                <a:off x="764698" y="2322474"/>
                <a:ext cx="8148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1"/>
                    </a:solidFill>
                    <a:latin typeface="Calibri" panose="020F0502020204030204" pitchFamily="34" charset="0"/>
                  </a:rPr>
                  <a:t>2.5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2ACF210-A4FD-1A41-E32B-A8CDE2A92E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698" y="2322474"/>
                <a:ext cx="814813" cy="461665"/>
              </a:xfrm>
              <a:prstGeom prst="rect">
                <a:avLst/>
              </a:prstGeom>
              <a:blipFill>
                <a:blip r:embed="rId7"/>
                <a:stretch>
                  <a:fillRect t="-5263" r="-10769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FFC757C-A418-0286-58B6-AFAFC809AAA1}"/>
              </a:ext>
            </a:extLst>
          </p:cNvPr>
          <p:cNvCxnSpPr/>
          <p:nvPr/>
        </p:nvCxnSpPr>
        <p:spPr>
          <a:xfrm>
            <a:off x="1271822" y="4040116"/>
            <a:ext cx="6252300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F00B902-5E02-8810-ADC9-41E7C3D8D2AC}"/>
                  </a:ext>
                </a:extLst>
              </p:cNvPr>
              <p:cNvSpPr txBox="1"/>
              <p:nvPr/>
            </p:nvSpPr>
            <p:spPr>
              <a:xfrm>
                <a:off x="3463506" y="5256987"/>
                <a:ext cx="18689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>
                    <a:latin typeface="Calibri" panose="020F0502020204030204" pitchFamily="34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 10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 0.2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F00B902-5E02-8810-ADC9-41E7C3D8D2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506" y="5256987"/>
                <a:ext cx="1868931" cy="461665"/>
              </a:xfrm>
              <a:prstGeom prst="rect">
                <a:avLst/>
              </a:prstGeom>
              <a:blipFill>
                <a:blip r:embed="rId8"/>
                <a:stretch>
                  <a:fillRect l="-2013" t="-7895" r="-1342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7A1BD63-DC53-D8DE-DBBE-E899B565BC8D}"/>
              </a:ext>
            </a:extLst>
          </p:cNvPr>
          <p:cNvCxnSpPr/>
          <p:nvPr/>
        </p:nvCxnSpPr>
        <p:spPr>
          <a:xfrm>
            <a:off x="1316368" y="4397958"/>
            <a:ext cx="543194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F4D193C-9317-2B9F-790F-6BBB0BAC6EBE}"/>
              </a:ext>
            </a:extLst>
          </p:cNvPr>
          <p:cNvCxnSpPr/>
          <p:nvPr/>
        </p:nvCxnSpPr>
        <p:spPr>
          <a:xfrm>
            <a:off x="1940397" y="4397958"/>
            <a:ext cx="543194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8BC42F3-FDD7-44E7-4681-692A2939F67F}"/>
              </a:ext>
            </a:extLst>
          </p:cNvPr>
          <p:cNvCxnSpPr/>
          <p:nvPr/>
        </p:nvCxnSpPr>
        <p:spPr>
          <a:xfrm>
            <a:off x="2564426" y="4397958"/>
            <a:ext cx="543194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48181C5-91A6-BB7B-5CC7-725B67295FC0}"/>
              </a:ext>
            </a:extLst>
          </p:cNvPr>
          <p:cNvCxnSpPr/>
          <p:nvPr/>
        </p:nvCxnSpPr>
        <p:spPr>
          <a:xfrm>
            <a:off x="3188455" y="4397958"/>
            <a:ext cx="543194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913ABBF-A099-8ACE-311F-FE28EF9E2A55}"/>
              </a:ext>
            </a:extLst>
          </p:cNvPr>
          <p:cNvCxnSpPr/>
          <p:nvPr/>
        </p:nvCxnSpPr>
        <p:spPr>
          <a:xfrm>
            <a:off x="3812484" y="4397958"/>
            <a:ext cx="543194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B3702CF-64B0-9681-58FE-AD20D9BF55E5}"/>
              </a:ext>
            </a:extLst>
          </p:cNvPr>
          <p:cNvCxnSpPr/>
          <p:nvPr/>
        </p:nvCxnSpPr>
        <p:spPr>
          <a:xfrm>
            <a:off x="4436513" y="4397958"/>
            <a:ext cx="543194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EE8C62F-2E8E-131B-DAC2-AB83C2BCBEB3}"/>
              </a:ext>
            </a:extLst>
          </p:cNvPr>
          <p:cNvCxnSpPr/>
          <p:nvPr/>
        </p:nvCxnSpPr>
        <p:spPr>
          <a:xfrm>
            <a:off x="5060542" y="4397958"/>
            <a:ext cx="543194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A696E16-2B65-3BD7-04B8-E9FFAA1417BA}"/>
              </a:ext>
            </a:extLst>
          </p:cNvPr>
          <p:cNvCxnSpPr/>
          <p:nvPr/>
        </p:nvCxnSpPr>
        <p:spPr>
          <a:xfrm>
            <a:off x="5684571" y="4397958"/>
            <a:ext cx="543194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35BEAFB-504D-F281-091B-88097E105DE6}"/>
              </a:ext>
            </a:extLst>
          </p:cNvPr>
          <p:cNvCxnSpPr/>
          <p:nvPr/>
        </p:nvCxnSpPr>
        <p:spPr>
          <a:xfrm>
            <a:off x="6308600" y="4397958"/>
            <a:ext cx="543194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C3BC41A-ABD8-38D3-D396-6D9930EB1E73}"/>
              </a:ext>
            </a:extLst>
          </p:cNvPr>
          <p:cNvCxnSpPr/>
          <p:nvPr/>
        </p:nvCxnSpPr>
        <p:spPr>
          <a:xfrm>
            <a:off x="6932632" y="4397958"/>
            <a:ext cx="543194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5C1A0C2-6241-72D6-BFBF-B892E62DE1C7}"/>
              </a:ext>
            </a:extLst>
          </p:cNvPr>
          <p:cNvSpPr txBox="1"/>
          <p:nvPr/>
        </p:nvSpPr>
        <p:spPr>
          <a:xfrm>
            <a:off x="4126375" y="3688063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4B09E77-55EC-9359-6B50-7A563925AC75}"/>
              </a:ext>
            </a:extLst>
          </p:cNvPr>
          <p:cNvSpPr txBox="1"/>
          <p:nvPr/>
        </p:nvSpPr>
        <p:spPr>
          <a:xfrm>
            <a:off x="4683345" y="4846685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0.2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E7895BE-8FDA-BA9E-8CC8-2D527C1BB024}"/>
              </a:ext>
            </a:extLst>
          </p:cNvPr>
          <p:cNvSpPr txBox="1"/>
          <p:nvPr/>
        </p:nvSpPr>
        <p:spPr>
          <a:xfrm>
            <a:off x="5351552" y="4846685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0.4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7FF498-F577-0FA8-A364-A4FF8FF27A4C}"/>
              </a:ext>
            </a:extLst>
          </p:cNvPr>
          <p:cNvSpPr txBox="1"/>
          <p:nvPr/>
        </p:nvSpPr>
        <p:spPr>
          <a:xfrm>
            <a:off x="5941202" y="4846685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0.6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69D9B6D-F3ED-9A0F-280F-87322599DBB9}"/>
              </a:ext>
            </a:extLst>
          </p:cNvPr>
          <p:cNvSpPr txBox="1"/>
          <p:nvPr/>
        </p:nvSpPr>
        <p:spPr>
          <a:xfrm>
            <a:off x="6589829" y="4846685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0.8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476AB26-B7CD-03B2-BD84-6B561D85B980}"/>
                  </a:ext>
                </a:extLst>
              </p:cNvPr>
              <p:cNvSpPr txBox="1"/>
              <p:nvPr/>
            </p:nvSpPr>
            <p:spPr>
              <a:xfrm>
                <a:off x="1321387" y="4846685"/>
                <a:ext cx="8082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0.8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476AB26-B7CD-03B2-BD84-6B561D85B9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387" y="4846685"/>
                <a:ext cx="808276" cy="461665"/>
              </a:xfrm>
              <a:prstGeom prst="rect">
                <a:avLst/>
              </a:prstGeom>
              <a:blipFill>
                <a:blip r:embed="rId9"/>
                <a:stretch>
                  <a:fillRect t="-7895" r="-10938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50B2780-9F3F-50E2-98B1-2E188FD07BE9}"/>
                  </a:ext>
                </a:extLst>
              </p:cNvPr>
              <p:cNvSpPr txBox="1"/>
              <p:nvPr/>
            </p:nvSpPr>
            <p:spPr>
              <a:xfrm>
                <a:off x="2033112" y="4846685"/>
                <a:ext cx="8549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0.6</a:t>
                </a: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50B2780-9F3F-50E2-98B1-2E188FD07B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3112" y="4846685"/>
                <a:ext cx="854963" cy="461665"/>
              </a:xfrm>
              <a:prstGeom prst="rect">
                <a:avLst/>
              </a:prstGeom>
              <a:blipFill>
                <a:blip r:embed="rId10"/>
                <a:stretch>
                  <a:fillRect t="-7895" r="-7353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78BC271-BCA5-6127-6530-DACF16AE09A5}"/>
                  </a:ext>
                </a:extLst>
              </p:cNvPr>
              <p:cNvSpPr txBox="1"/>
              <p:nvPr/>
            </p:nvSpPr>
            <p:spPr>
              <a:xfrm>
                <a:off x="2609448" y="4846685"/>
                <a:ext cx="9227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0.4</a:t>
                </a: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78BC271-BCA5-6127-6530-DACF16AE09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9448" y="4846685"/>
                <a:ext cx="922763" cy="461665"/>
              </a:xfrm>
              <a:prstGeom prst="rect">
                <a:avLst/>
              </a:prstGeom>
              <a:blipFill>
                <a:blip r:embed="rId11"/>
                <a:stretch>
                  <a:fillRect t="-7895" r="-4110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43AD26A-7D14-B053-8D08-F5405FCD09FA}"/>
                  </a:ext>
                </a:extLst>
              </p:cNvPr>
              <p:cNvSpPr txBox="1"/>
              <p:nvPr/>
            </p:nvSpPr>
            <p:spPr>
              <a:xfrm>
                <a:off x="3363680" y="4846685"/>
                <a:ext cx="8521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0.2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43AD26A-7D14-B053-8D08-F5405FCD0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680" y="4846685"/>
                <a:ext cx="852106" cy="461665"/>
              </a:xfrm>
              <a:prstGeom prst="rect">
                <a:avLst/>
              </a:prstGeom>
              <a:blipFill>
                <a:blip r:embed="rId12"/>
                <a:stretch>
                  <a:fillRect t="-7895" r="-724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ectangle 41">
            <a:extLst>
              <a:ext uri="{FF2B5EF4-FFF2-40B4-BE49-F238E27FC236}">
                <a16:creationId xmlns:a16="http://schemas.microsoft.com/office/drawing/2014/main" id="{67E855B6-9D56-0AAE-636E-A46919367B2F}"/>
              </a:ext>
            </a:extLst>
          </p:cNvPr>
          <p:cNvSpPr/>
          <p:nvPr/>
        </p:nvSpPr>
        <p:spPr>
          <a:xfrm>
            <a:off x="140434" y="13668"/>
            <a:ext cx="2873354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>
                <a:solidFill>
                  <a:srgbClr val="FF0000"/>
                </a:solidFill>
                <a:latin typeface="Calibri"/>
                <a:cs typeface="Calibri"/>
              </a:rPr>
              <a:t>Teach it  </a:t>
            </a:r>
            <a:r>
              <a:rPr lang="en-GB" sz="2800" dirty="0">
                <a:solidFill>
                  <a:srgbClr val="FF0000"/>
                </a:solidFill>
                <a:latin typeface="Calibri"/>
                <a:cs typeface="Calibri"/>
              </a:rPr>
              <a:t>​</a:t>
            </a:r>
            <a:endParaRPr lang="en-GB"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800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  <p:bldP spid="16" grpId="0"/>
      <p:bldP spid="21" grpId="0"/>
      <p:bldP spid="21" grpId="1"/>
      <p:bldP spid="32" grpId="0"/>
      <p:bldP spid="32" grpId="1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15B9DB1-ED8D-CD97-2D48-551C32B335B1}"/>
              </a:ext>
            </a:extLst>
          </p:cNvPr>
          <p:cNvGraphicFramePr>
            <a:graphicFrameLocks noGrp="1"/>
          </p:cNvGraphicFramePr>
          <p:nvPr/>
        </p:nvGraphicFramePr>
        <p:xfrm>
          <a:off x="1271823" y="1852519"/>
          <a:ext cx="6252300" cy="57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5230">
                  <a:extLst>
                    <a:ext uri="{9D8B030D-6E8A-4147-A177-3AD203B41FA5}">
                      <a16:colId xmlns:a16="http://schemas.microsoft.com/office/drawing/2014/main" val="96521439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38395627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56224818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5505409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626612694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64788304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18247055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222514290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51222832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027883608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25444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701176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E252730-49DA-149F-B701-17B650DA1399}"/>
              </a:ext>
            </a:extLst>
          </p:cNvPr>
          <p:cNvSpPr txBox="1"/>
          <p:nvPr/>
        </p:nvSpPr>
        <p:spPr>
          <a:xfrm>
            <a:off x="5963781" y="2343451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6B1FF9-571B-3C69-6A9F-930B6F32D678}"/>
                  </a:ext>
                </a:extLst>
              </p:cNvPr>
              <p:cNvSpPr txBox="1"/>
              <p:nvPr/>
            </p:nvSpPr>
            <p:spPr>
              <a:xfrm>
                <a:off x="2015590" y="2343451"/>
                <a:ext cx="8496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8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6B1FF9-571B-3C69-6A9F-930B6F32D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5590" y="2343451"/>
                <a:ext cx="849687" cy="461665"/>
              </a:xfrm>
              <a:prstGeom prst="rect">
                <a:avLst/>
              </a:prstGeom>
              <a:blipFill>
                <a:blip r:embed="rId2"/>
                <a:stretch>
                  <a:fillRect t="-810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D969E89-79D0-30B8-0450-598837F61CFB}"/>
                  </a:ext>
                </a:extLst>
              </p:cNvPr>
              <p:cNvSpPr txBox="1"/>
              <p:nvPr/>
            </p:nvSpPr>
            <p:spPr>
              <a:xfrm>
                <a:off x="784022" y="803341"/>
                <a:ext cx="753447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What is A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800" dirty="0"/>
                  <a:t> B?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D969E89-79D0-30B8-0450-598837F61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22" y="803341"/>
                <a:ext cx="7534478" cy="523220"/>
              </a:xfrm>
              <a:prstGeom prst="rect">
                <a:avLst/>
              </a:prstGeom>
              <a:blipFill>
                <a:blip r:embed="rId3"/>
                <a:stretch>
                  <a:fillRect l="-1681" t="-11905" b="-30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98FE788-D65F-DB8F-8EBC-B18706AB7042}"/>
              </a:ext>
            </a:extLst>
          </p:cNvPr>
          <p:cNvCxnSpPr/>
          <p:nvPr/>
        </p:nvCxnSpPr>
        <p:spPr>
          <a:xfrm>
            <a:off x="2507855" y="1706753"/>
            <a:ext cx="3748523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77631F9-7CEC-AA44-220B-2A0FF0A45631}"/>
              </a:ext>
            </a:extLst>
          </p:cNvPr>
          <p:cNvSpPr txBox="1"/>
          <p:nvPr/>
        </p:nvSpPr>
        <p:spPr>
          <a:xfrm>
            <a:off x="764698" y="2343451"/>
            <a:ext cx="814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  <a:latin typeface="Calibri" panose="020F0502020204030204" pitchFamily="34" charset="0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131401-5744-DFBC-3015-9A202543B07A}"/>
              </a:ext>
            </a:extLst>
          </p:cNvPr>
          <p:cNvSpPr txBox="1"/>
          <p:nvPr/>
        </p:nvSpPr>
        <p:spPr>
          <a:xfrm>
            <a:off x="3990566" y="2343451"/>
            <a:ext cx="814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  <a:latin typeface="Calibri" panose="020F0502020204030204" pitchFamily="34" charset="0"/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77DA829-D714-3C1B-E4D5-67C7058FA90B}"/>
                  </a:ext>
                </a:extLst>
              </p:cNvPr>
              <p:cNvSpPr txBox="1"/>
              <p:nvPr/>
            </p:nvSpPr>
            <p:spPr>
              <a:xfrm>
                <a:off x="2757550" y="3070029"/>
                <a:ext cx="311644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>
                    <a:latin typeface="Calibri" panose="020F0502020204030204" pitchFamily="34" charset="0"/>
                  </a:rPr>
                  <a:t>24 </a:t>
                </a:r>
                <a14:m>
                  <m:oMath xmlns:m="http://schemas.openxmlformats.org/officeDocument/2006/math">
                    <m:r>
                      <a:rPr lang="en-GB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GB" sz="3200" dirty="0">
                    <a:latin typeface="Calibri" panose="020F0502020204030204" pitchFamily="34" charset="0"/>
                  </a:rPr>
                  <a:t> 6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>
                    <a:latin typeface="Calibri" panose="020F0502020204030204" pitchFamily="34" charset="0"/>
                  </a:rPr>
                  <a:t> 4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77DA829-D714-3C1B-E4D5-67C7058FA9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7550" y="3070029"/>
                <a:ext cx="3116443" cy="584775"/>
              </a:xfrm>
              <a:prstGeom prst="rect">
                <a:avLst/>
              </a:prstGeom>
              <a:blipFill>
                <a:blip r:embed="rId4"/>
                <a:stretch>
                  <a:fillRect t="-12766" b="-31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EB72E12-C48E-B949-5712-5C6BBE414B3A}"/>
              </a:ext>
            </a:extLst>
          </p:cNvPr>
          <p:cNvCxnSpPr/>
          <p:nvPr/>
        </p:nvCxnSpPr>
        <p:spPr>
          <a:xfrm>
            <a:off x="2556975" y="2018725"/>
            <a:ext cx="543194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CD65C6E-72DC-5E38-F2BB-2009C637B6F5}"/>
              </a:ext>
            </a:extLst>
          </p:cNvPr>
          <p:cNvCxnSpPr/>
          <p:nvPr/>
        </p:nvCxnSpPr>
        <p:spPr>
          <a:xfrm>
            <a:off x="3183059" y="2018725"/>
            <a:ext cx="543194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69D22B4-6348-2419-1617-184F4EBE8771}"/>
              </a:ext>
            </a:extLst>
          </p:cNvPr>
          <p:cNvCxnSpPr/>
          <p:nvPr/>
        </p:nvCxnSpPr>
        <p:spPr>
          <a:xfrm>
            <a:off x="3809143" y="2018725"/>
            <a:ext cx="543194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A1C6B5-5BBE-7811-9FB4-0C26D939AB94}"/>
              </a:ext>
            </a:extLst>
          </p:cNvPr>
          <p:cNvCxnSpPr/>
          <p:nvPr/>
        </p:nvCxnSpPr>
        <p:spPr>
          <a:xfrm>
            <a:off x="4435227" y="2018725"/>
            <a:ext cx="543194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AD7E504-E17E-AEF6-48F7-C0A747F3F2DC}"/>
              </a:ext>
            </a:extLst>
          </p:cNvPr>
          <p:cNvCxnSpPr/>
          <p:nvPr/>
        </p:nvCxnSpPr>
        <p:spPr>
          <a:xfrm>
            <a:off x="5061311" y="2018725"/>
            <a:ext cx="543194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498DB27-E51F-0E85-9180-DD7E6BD5A674}"/>
              </a:ext>
            </a:extLst>
          </p:cNvPr>
          <p:cNvCxnSpPr/>
          <p:nvPr/>
        </p:nvCxnSpPr>
        <p:spPr>
          <a:xfrm>
            <a:off x="5687395" y="2018725"/>
            <a:ext cx="543194" cy="0"/>
          </a:xfrm>
          <a:prstGeom prst="straightConnector1">
            <a:avLst/>
          </a:prstGeom>
          <a:ln w="158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904FA4B-C65E-346D-F210-EB4FED44A0D3}"/>
              </a:ext>
            </a:extLst>
          </p:cNvPr>
          <p:cNvSpPr txBox="1"/>
          <p:nvPr/>
        </p:nvSpPr>
        <p:spPr>
          <a:xfrm>
            <a:off x="4051489" y="1344467"/>
            <a:ext cx="58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24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0525BAE-58FA-D5AB-E7B8-01699B8E6C41}"/>
                  </a:ext>
                </a:extLst>
              </p:cNvPr>
              <p:cNvSpPr txBox="1"/>
              <p:nvPr/>
            </p:nvSpPr>
            <p:spPr>
              <a:xfrm>
                <a:off x="1429844" y="2343451"/>
                <a:ext cx="8148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12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0525BAE-58FA-D5AB-E7B8-01699B8E6C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9844" y="2343451"/>
                <a:ext cx="814813" cy="461665"/>
              </a:xfrm>
              <a:prstGeom prst="rect">
                <a:avLst/>
              </a:prstGeom>
              <a:blipFill>
                <a:blip r:embed="rId5"/>
                <a:stretch>
                  <a:fillRect t="-8108" r="-615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4A838A6-69C5-6F41-19F4-E5B1A47C29FA}"/>
                  </a:ext>
                </a:extLst>
              </p:cNvPr>
              <p:cNvSpPr txBox="1"/>
              <p:nvPr/>
            </p:nvSpPr>
            <p:spPr>
              <a:xfrm>
                <a:off x="764697" y="1453136"/>
                <a:ext cx="8148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accent1"/>
                    </a:solidFill>
                    <a:latin typeface="Calibri" panose="020F0502020204030204" pitchFamily="34" charset="0"/>
                  </a:rPr>
                  <a:t>16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4A838A6-69C5-6F41-19F4-E5B1A47C2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697" y="1453136"/>
                <a:ext cx="814813" cy="461665"/>
              </a:xfrm>
              <a:prstGeom prst="rect">
                <a:avLst/>
              </a:prstGeom>
              <a:blipFill>
                <a:blip r:embed="rId6"/>
                <a:stretch>
                  <a:fillRect t="-8108" r="-6154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42ADD0F-72AF-4934-F2FB-7B61E4B32E6E}"/>
                  </a:ext>
                </a:extLst>
              </p:cNvPr>
              <p:cNvSpPr txBox="1"/>
              <p:nvPr/>
            </p:nvSpPr>
            <p:spPr>
              <a:xfrm>
                <a:off x="2654775" y="2343451"/>
                <a:ext cx="8148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4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42ADD0F-72AF-4934-F2FB-7B61E4B32E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775" y="2343451"/>
                <a:ext cx="814813" cy="461665"/>
              </a:xfrm>
              <a:prstGeom prst="rect">
                <a:avLst/>
              </a:prstGeom>
              <a:blipFill>
                <a:blip r:embed="rId7"/>
                <a:stretch>
                  <a:fillRect t="-810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E8ACCC9F-E2D9-71A5-5814-1FF29E8D5DD4}"/>
              </a:ext>
            </a:extLst>
          </p:cNvPr>
          <p:cNvSpPr txBox="1"/>
          <p:nvPr/>
        </p:nvSpPr>
        <p:spPr>
          <a:xfrm>
            <a:off x="3357938" y="2343451"/>
            <a:ext cx="814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F7DE5E5-C2D8-8942-DB35-0A1215360663}"/>
              </a:ext>
            </a:extLst>
          </p:cNvPr>
          <p:cNvSpPr txBox="1"/>
          <p:nvPr/>
        </p:nvSpPr>
        <p:spPr>
          <a:xfrm>
            <a:off x="3974709" y="1453136"/>
            <a:ext cx="814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  <a:latin typeface="Calibri" panose="020F0502020204030204" pitchFamily="34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74AD381-AD2D-36DD-F6A1-9B4BE3B4FD2D}"/>
                  </a:ext>
                </a:extLst>
              </p:cNvPr>
              <p:cNvSpPr txBox="1"/>
              <p:nvPr/>
            </p:nvSpPr>
            <p:spPr>
              <a:xfrm>
                <a:off x="2604878" y="3818300"/>
                <a:ext cx="2178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16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3200" dirty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 4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3200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74AD381-AD2D-36DD-F6A1-9B4BE3B4FD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4878" y="3818300"/>
                <a:ext cx="2178056" cy="584775"/>
              </a:xfrm>
              <a:prstGeom prst="rect">
                <a:avLst/>
              </a:prstGeom>
              <a:blipFill>
                <a:blip r:embed="rId8"/>
                <a:stretch>
                  <a:fillRect t="-12766" b="-31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CAE3315-6698-7678-F87A-1DC61A122DE1}"/>
                  </a:ext>
                </a:extLst>
              </p:cNvPr>
              <p:cNvSpPr txBox="1"/>
              <p:nvPr/>
            </p:nvSpPr>
            <p:spPr>
              <a:xfrm>
                <a:off x="4113860" y="3817295"/>
                <a:ext cx="2178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200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>
                    <a:solidFill>
                      <a:schemeClr val="accent1"/>
                    </a:solidFill>
                    <a:latin typeface="Calibri" panose="020F0502020204030204" pitchFamily="34" charset="0"/>
                  </a:rPr>
                  <a:t> 12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CAE3315-6698-7678-F87A-1DC61A122D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3860" y="3817295"/>
                <a:ext cx="2178056" cy="584775"/>
              </a:xfrm>
              <a:prstGeom prst="rect">
                <a:avLst/>
              </a:prstGeom>
              <a:blipFill>
                <a:blip r:embed="rId9"/>
                <a:stretch>
                  <a:fillRect t="-12766" b="-31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846EB20-5B89-3066-8199-DF3343F98F1B}"/>
              </a:ext>
            </a:extLst>
          </p:cNvPr>
          <p:cNvCxnSpPr/>
          <p:nvPr/>
        </p:nvCxnSpPr>
        <p:spPr>
          <a:xfrm>
            <a:off x="693759" y="5048591"/>
            <a:ext cx="6657316" cy="1029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2EF769E-8912-18B4-3590-320DF7CD1112}"/>
              </a:ext>
            </a:extLst>
          </p:cNvPr>
          <p:cNvCxnSpPr/>
          <p:nvPr/>
        </p:nvCxnSpPr>
        <p:spPr>
          <a:xfrm>
            <a:off x="4011566" y="4727678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8F697A0-D4AA-F6FF-15FC-82EF0176EEEE}"/>
              </a:ext>
            </a:extLst>
          </p:cNvPr>
          <p:cNvSpPr txBox="1"/>
          <p:nvPr/>
        </p:nvSpPr>
        <p:spPr>
          <a:xfrm>
            <a:off x="2793833" y="5333930"/>
            <a:ext cx="2453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33F749C-8F5C-0019-A795-8CF1CE693C7B}"/>
              </a:ext>
            </a:extLst>
          </p:cNvPr>
          <p:cNvSpPr txBox="1"/>
          <p:nvPr/>
        </p:nvSpPr>
        <p:spPr>
          <a:xfrm>
            <a:off x="5938805" y="5333930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4389E0C-F9FB-C366-6E34-4DBA80F5662F}"/>
                  </a:ext>
                </a:extLst>
              </p:cNvPr>
              <p:cNvSpPr txBox="1"/>
              <p:nvPr/>
            </p:nvSpPr>
            <p:spPr>
              <a:xfrm>
                <a:off x="1978584" y="5333930"/>
                <a:ext cx="12168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8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4389E0C-F9FB-C366-6E34-4DBA80F566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8584" y="5333930"/>
                <a:ext cx="1216885" cy="461665"/>
              </a:xfrm>
              <a:prstGeom prst="rect">
                <a:avLst/>
              </a:prstGeom>
              <a:blipFill>
                <a:blip r:embed="rId10"/>
                <a:stretch>
                  <a:fillRect t="-810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314C537-75D0-E9E4-8A99-656229AC08C3}"/>
              </a:ext>
            </a:extLst>
          </p:cNvPr>
          <p:cNvCxnSpPr/>
          <p:nvPr/>
        </p:nvCxnSpPr>
        <p:spPr>
          <a:xfrm flipH="1">
            <a:off x="2678245" y="4745072"/>
            <a:ext cx="5860" cy="64785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5A6522C-0F55-5154-E932-4B2215FE5E63}"/>
              </a:ext>
            </a:extLst>
          </p:cNvPr>
          <p:cNvCxnSpPr/>
          <p:nvPr/>
        </p:nvCxnSpPr>
        <p:spPr>
          <a:xfrm>
            <a:off x="6539354" y="4714396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61A7E07-70B0-523F-C636-714919A29045}"/>
              </a:ext>
            </a:extLst>
          </p:cNvPr>
          <p:cNvCxnSpPr/>
          <p:nvPr/>
        </p:nvCxnSpPr>
        <p:spPr>
          <a:xfrm>
            <a:off x="2776096" y="4916253"/>
            <a:ext cx="1185666" cy="8601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CECF017E-789B-523F-C4A8-D9D3C8EC9ACC}"/>
              </a:ext>
            </a:extLst>
          </p:cNvPr>
          <p:cNvSpPr txBox="1"/>
          <p:nvPr/>
        </p:nvSpPr>
        <p:spPr>
          <a:xfrm>
            <a:off x="2710501" y="4526812"/>
            <a:ext cx="1251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884D232-2812-E7A4-1EE4-6136C6DC5B4B}"/>
              </a:ext>
            </a:extLst>
          </p:cNvPr>
          <p:cNvSpPr txBox="1"/>
          <p:nvPr/>
        </p:nvSpPr>
        <p:spPr>
          <a:xfrm>
            <a:off x="4620008" y="4508540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16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55F7F35-54AF-97F1-5D22-5BEF430193AB}"/>
              </a:ext>
            </a:extLst>
          </p:cNvPr>
          <p:cNvCxnSpPr/>
          <p:nvPr/>
        </p:nvCxnSpPr>
        <p:spPr>
          <a:xfrm>
            <a:off x="4051489" y="4924854"/>
            <a:ext cx="2424862" cy="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67E855B6-9D56-0AAE-636E-A46919367B2F}"/>
              </a:ext>
            </a:extLst>
          </p:cNvPr>
          <p:cNvSpPr/>
          <p:nvPr/>
        </p:nvSpPr>
        <p:spPr>
          <a:xfrm>
            <a:off x="140434" y="13668"/>
            <a:ext cx="2873354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Guided Practice  </a:t>
            </a:r>
            <a:r>
              <a:rPr lang="en-GB" sz="2800" dirty="0">
                <a:solidFill>
                  <a:srgbClr val="FF0000"/>
                </a:solidFill>
                <a:latin typeface="Calibri" panose="020F0502020204030204" pitchFamily="34" charset="0"/>
              </a:rPr>
              <a:t>​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6542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6" grpId="0"/>
      <p:bldP spid="16" grpId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6" grpId="0"/>
      <p:bldP spid="26" grpId="1"/>
      <p:bldP spid="27" grpId="0"/>
      <p:bldP spid="27" grpId="1"/>
      <p:bldP spid="28" grpId="0"/>
      <p:bldP spid="28" grpId="1"/>
      <p:bldP spid="32" grpId="0"/>
      <p:bldP spid="32" grpId="1"/>
      <p:bldP spid="33" grpId="0"/>
      <p:bldP spid="3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71" y="764999"/>
            <a:ext cx="8554752" cy="457907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7E855B6-9D56-0AAE-636E-A46919367B2F}"/>
              </a:ext>
            </a:extLst>
          </p:cNvPr>
          <p:cNvSpPr/>
          <p:nvPr/>
        </p:nvSpPr>
        <p:spPr>
          <a:xfrm>
            <a:off x="140434" y="13668"/>
            <a:ext cx="2873354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Guided Practice  </a:t>
            </a:r>
            <a:r>
              <a:rPr lang="en-GB" sz="2800" dirty="0">
                <a:solidFill>
                  <a:srgbClr val="FF0000"/>
                </a:solidFill>
                <a:latin typeface="Calibri" panose="020F0502020204030204" pitchFamily="34" charset="0"/>
              </a:rPr>
              <a:t>​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609503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06286" y="294097"/>
            <a:ext cx="1362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Do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73012" y="391889"/>
            <a:ext cx="2817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accent6"/>
                </a:solidFill>
              </a:rPr>
              <a:t>Secure  it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66" y="906264"/>
            <a:ext cx="4210542" cy="546251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2523" y="1333023"/>
            <a:ext cx="4303333" cy="3942362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329327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06286" y="373227"/>
            <a:ext cx="2248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accent1"/>
                </a:solidFill>
              </a:rPr>
              <a:t>Deepen it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31" y="1297263"/>
            <a:ext cx="4439314" cy="40045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70798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4730F8-93CD-7C52-08B7-2F6D58E3DD8D}"/>
              </a:ext>
            </a:extLst>
          </p:cNvPr>
          <p:cNvSpPr txBox="1"/>
          <p:nvPr/>
        </p:nvSpPr>
        <p:spPr>
          <a:xfrm>
            <a:off x="0" y="0"/>
            <a:ext cx="9143999" cy="5816977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rgbClr val="000000"/>
                </a:solidFill>
                <a:effectLst/>
                <a:latin typeface="Helvetica" pitchFamily="2" charset="0"/>
              </a:rPr>
              <a:t>What I need to have ready…</a:t>
            </a:r>
            <a:endParaRPr lang="en-GB" sz="36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algn="ctr"/>
            <a:endParaRPr lang="en-GB" sz="2800" b="1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solidFill>
                  <a:srgbClr val="000000"/>
                </a:solidFill>
                <a:effectLst/>
                <a:latin typeface="Helvetica" pitchFamily="2" charset="0"/>
              </a:rPr>
              <a:t>My Fluency Book and </a:t>
            </a:r>
            <a:r>
              <a:rPr lang="en-GB" sz="2800" b="1" dirty="0">
                <a:latin typeface="Helvetica" pitchFamily="2" charset="0"/>
              </a:rPr>
              <a:t>M</a:t>
            </a:r>
            <a:r>
              <a:rPr lang="en-GB" sz="2800" b="1" dirty="0">
                <a:solidFill>
                  <a:srgbClr val="000000"/>
                </a:solidFill>
                <a:effectLst/>
                <a:latin typeface="Helvetica" pitchFamily="2" charset="0"/>
              </a:rPr>
              <a:t>aths book</a:t>
            </a:r>
            <a:endParaRPr lang="en-GB" sz="28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latin typeface="Helvetica" pitchFamily="2" charset="0"/>
              </a:rPr>
              <a:t>A</a:t>
            </a:r>
            <a:r>
              <a:rPr lang="en-GB" sz="2800" b="1" dirty="0">
                <a:solidFill>
                  <a:srgbClr val="000000"/>
                </a:solidFill>
                <a:effectLst/>
                <a:latin typeface="Helvetica" pitchFamily="2" charset="0"/>
              </a:rPr>
              <a:t> sharp pencil</a:t>
            </a:r>
            <a:endParaRPr lang="en-GB" sz="2800" dirty="0">
              <a:effectLst/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latin typeface="Helvetica" pitchFamily="2" charset="0"/>
              </a:rPr>
              <a:t>A</a:t>
            </a:r>
            <a:r>
              <a:rPr lang="en-GB" sz="2800" b="1" dirty="0">
                <a:effectLst/>
                <a:latin typeface="Helvetica" pitchFamily="2" charset="0"/>
              </a:rPr>
              <a:t> long ruler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latin typeface="Helvetica" pitchFamily="2" charset="0"/>
              </a:rPr>
              <a:t>A rubber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effectLst/>
                <a:latin typeface="Helvetica" pitchFamily="2" charset="0"/>
              </a:rPr>
              <a:t>A green pen for marking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latin typeface="Helvetica" pitchFamily="2" charset="0"/>
              </a:rPr>
              <a:t>A red, orange and green coloured pencil to self assess</a:t>
            </a:r>
            <a:endParaRPr lang="en-GB" sz="2800" dirty="0">
              <a:latin typeface="Helvetica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solidFill>
                  <a:srgbClr val="000000"/>
                </a:solidFill>
                <a:effectLst/>
                <a:latin typeface="Helvetica" pitchFamily="2" charset="0"/>
              </a:rPr>
              <a:t>A whiteboard and pen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>
                <a:latin typeface="Helvetica" pitchFamily="2" charset="0"/>
              </a:rPr>
              <a:t>The 5Bs: Brain, Book, Board, Buddy, Boss</a:t>
            </a:r>
            <a:endParaRPr lang="en-GB" sz="28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algn="ctr"/>
            <a:br>
              <a:rPr lang="en-GB" sz="2800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endParaRPr lang="en-GB" sz="2800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959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59243D2-5F54-92A5-78A5-20B8A91C4AB6}"/>
              </a:ext>
            </a:extLst>
          </p:cNvPr>
          <p:cNvSpPr txBox="1"/>
          <p:nvPr/>
        </p:nvSpPr>
        <p:spPr>
          <a:xfrm>
            <a:off x="0" y="14438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u="sng" dirty="0">
                <a:solidFill>
                  <a:srgbClr val="000000"/>
                </a:solidFill>
                <a:effectLst/>
                <a:latin typeface="Helvetica" pitchFamily="2" charset="0"/>
              </a:rPr>
              <a:t>Complete the following in your small Maths Fluency Books please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145" y="999743"/>
            <a:ext cx="4887983" cy="3073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104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808BD4-BCB5-5962-6A73-63B3DB774C3D}"/>
              </a:ext>
            </a:extLst>
          </p:cNvPr>
          <p:cNvSpPr txBox="1"/>
          <p:nvPr/>
        </p:nvSpPr>
        <p:spPr>
          <a:xfrm>
            <a:off x="0" y="14438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>
                <a:solidFill>
                  <a:srgbClr val="000000"/>
                </a:solidFill>
                <a:effectLst/>
                <a:latin typeface="Helvetica" pitchFamily="2" charset="0"/>
              </a:rPr>
              <a:t>Draw a ruler margin, then write the date and WALT and underline please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3044" y="1670180"/>
            <a:ext cx="7965805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u="sng" dirty="0"/>
              <a:t>28-9-23</a:t>
            </a:r>
          </a:p>
          <a:p>
            <a:endParaRPr lang="en-GB" sz="4000" u="sng" dirty="0"/>
          </a:p>
          <a:p>
            <a:r>
              <a:rPr lang="en-GB" sz="4000" u="sng" dirty="0"/>
              <a:t>WALT understand negative numbers </a:t>
            </a:r>
          </a:p>
          <a:p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1136475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B456CB3E-345C-9C2F-8A2F-F56521EB9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228" y="421105"/>
            <a:ext cx="2007246" cy="56097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8660A6-D6BE-0071-346E-A8CF4CC1F863}"/>
              </a:ext>
            </a:extLst>
          </p:cNvPr>
          <p:cNvSpPr txBox="1"/>
          <p:nvPr/>
        </p:nvSpPr>
        <p:spPr>
          <a:xfrm>
            <a:off x="3569032" y="1510117"/>
            <a:ext cx="433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u="sng" dirty="0">
                <a:latin typeface="Helvetica" pitchFamily="2" charset="0"/>
              </a:rPr>
              <a:t>Need to Know</a:t>
            </a:r>
            <a:endParaRPr lang="en-GB" sz="2800" b="1" u="sng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pic>
        <p:nvPicPr>
          <p:cNvPr id="9" name="Picture 8" descr="A diagram of numbers and numbers&#10;&#10;Description automatically generated">
            <a:extLst>
              <a:ext uri="{FF2B5EF4-FFF2-40B4-BE49-F238E27FC236}">
                <a16:creationId xmlns:a16="http://schemas.microsoft.com/office/drawing/2014/main" id="{8B23CC57-7589-9566-4E8E-146ED2C9A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8662" y="2225842"/>
            <a:ext cx="6392110" cy="221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238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28660A6-D6BE-0071-346E-A8CF4CC1F863}"/>
              </a:ext>
            </a:extLst>
          </p:cNvPr>
          <p:cNvSpPr txBox="1"/>
          <p:nvPr/>
        </p:nvSpPr>
        <p:spPr>
          <a:xfrm>
            <a:off x="639929" y="216568"/>
            <a:ext cx="786414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Recap </a:t>
            </a:r>
          </a:p>
          <a:p>
            <a:pPr algn="ctr"/>
            <a:endParaRPr lang="en-GB" sz="3200" b="1" u="sng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did we learn in our last lesson?</a:t>
            </a:r>
          </a:p>
          <a:p>
            <a:pPr marL="457200" indent="-457200">
              <a:buFont typeface="+mj-lt"/>
              <a:buAutoNum type="arabicPeriod"/>
            </a:pPr>
            <a:endParaRPr lang="en-GB"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do you think that can help us today?</a:t>
            </a:r>
          </a:p>
          <a:p>
            <a:pPr marL="457200" indent="-457200">
              <a:buFont typeface="+mj-lt"/>
              <a:buAutoNum type="arabicPeriod"/>
            </a:pPr>
            <a:endParaRPr lang="en-GB"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 resources do you think will help us?</a:t>
            </a:r>
          </a:p>
          <a:p>
            <a:pPr marL="457200" indent="-457200">
              <a:buFont typeface="+mj-lt"/>
              <a:buAutoNum type="arabicPeriod"/>
            </a:pPr>
            <a:endParaRPr lang="en-GB" sz="2400" b="1" dirty="0">
              <a:latin typeface="Helvetica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sz="2400" b="1" dirty="0">
              <a:latin typeface="Helvetica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sz="2400" b="1" u="sng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sz="2400" b="1" u="sng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pic>
        <p:nvPicPr>
          <p:cNvPr id="3" name="Picture 2" descr="A close-up of a logo&#10;&#10;Description automatically generated">
            <a:extLst>
              <a:ext uri="{FF2B5EF4-FFF2-40B4-BE49-F238E27FC236}">
                <a16:creationId xmlns:a16="http://schemas.microsoft.com/office/drawing/2014/main" id="{2BCE6011-7C5A-7DF2-18F0-74E8A52FC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5667" y="3869866"/>
            <a:ext cx="3455881" cy="793153"/>
          </a:xfrm>
          <a:prstGeom prst="rect">
            <a:avLst/>
          </a:prstGeom>
        </p:spPr>
      </p:pic>
      <p:pic>
        <p:nvPicPr>
          <p:cNvPr id="7" name="Picture 6" descr="A close-up of a sign&#10;&#10;Description automatically generated">
            <a:extLst>
              <a:ext uri="{FF2B5EF4-FFF2-40B4-BE49-F238E27FC236}">
                <a16:creationId xmlns:a16="http://schemas.microsoft.com/office/drawing/2014/main" id="{87408B5D-26DD-460D-96D9-70334B5F0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634" y="4854698"/>
            <a:ext cx="3007895" cy="757253"/>
          </a:xfrm>
          <a:prstGeom prst="rect">
            <a:avLst/>
          </a:prstGeom>
        </p:spPr>
      </p:pic>
      <p:pic>
        <p:nvPicPr>
          <p:cNvPr id="10" name="Picture 9" descr="A close-up of a sign&#10;&#10;Description automatically generated">
            <a:extLst>
              <a:ext uri="{FF2B5EF4-FFF2-40B4-BE49-F238E27FC236}">
                <a16:creationId xmlns:a16="http://schemas.microsoft.com/office/drawing/2014/main" id="{F9033197-5477-813D-B107-C8FB73D31F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4529" y="4842254"/>
            <a:ext cx="3062599" cy="757253"/>
          </a:xfrm>
          <a:prstGeom prst="rect">
            <a:avLst/>
          </a:prstGeom>
        </p:spPr>
      </p:pic>
      <p:pic>
        <p:nvPicPr>
          <p:cNvPr id="12" name="Picture 11" descr="A close-up of a logo&#10;&#10;Description automatically generated">
            <a:extLst>
              <a:ext uri="{FF2B5EF4-FFF2-40B4-BE49-F238E27FC236}">
                <a16:creationId xmlns:a16="http://schemas.microsoft.com/office/drawing/2014/main" id="{456F1162-740D-55BC-8CA3-7FC01CA4A8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128" y="4842254"/>
            <a:ext cx="2915867" cy="757255"/>
          </a:xfrm>
          <a:prstGeom prst="rect">
            <a:avLst/>
          </a:prstGeom>
        </p:spPr>
      </p:pic>
      <p:pic>
        <p:nvPicPr>
          <p:cNvPr id="14" name="Picture 13" descr="A close-up of a logo&#10;&#10;Description automatically generated">
            <a:extLst>
              <a:ext uri="{FF2B5EF4-FFF2-40B4-BE49-F238E27FC236}">
                <a16:creationId xmlns:a16="http://schemas.microsoft.com/office/drawing/2014/main" id="{F983303B-AE70-3FAF-C812-1192F2C60A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768" y="5815013"/>
            <a:ext cx="3305677" cy="82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028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023E277-941D-56A5-EAEF-220DCAEA38B8}"/>
                  </a:ext>
                </a:extLst>
              </p:cNvPr>
              <p:cNvSpPr txBox="1"/>
              <p:nvPr/>
            </p:nvSpPr>
            <p:spPr>
              <a:xfrm>
                <a:off x="695550" y="562572"/>
                <a:ext cx="7497474" cy="5262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1) Complete the number line. </a:t>
                </a: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2) 0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1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3) What is 3 less than 1?</a:t>
                </a: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GB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4) What is 4 more than negative 2?</a:t>
                </a:r>
              </a:p>
              <a:p>
                <a:endParaRPr lang="en-GB" sz="2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023E277-941D-56A5-EAEF-220DCAEA3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50" y="562572"/>
                <a:ext cx="7497474" cy="5262979"/>
              </a:xfrm>
              <a:prstGeom prst="rect">
                <a:avLst/>
              </a:prstGeom>
              <a:blipFill>
                <a:blip r:embed="rId2"/>
                <a:stretch>
                  <a:fillRect l="-1689" t="-1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E994790-C953-8C3A-E4D4-769F9EE865A8}"/>
              </a:ext>
            </a:extLst>
          </p:cNvPr>
          <p:cNvCxnSpPr/>
          <p:nvPr/>
        </p:nvCxnSpPr>
        <p:spPr>
          <a:xfrm>
            <a:off x="2324809" y="1647105"/>
            <a:ext cx="3982947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66EC91C-6BBB-263E-ACAE-1FDD2BBF7A06}"/>
              </a:ext>
            </a:extLst>
          </p:cNvPr>
          <p:cNvCxnSpPr/>
          <p:nvPr/>
        </p:nvCxnSpPr>
        <p:spPr>
          <a:xfrm>
            <a:off x="2316916" y="13158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0445463-E2AB-5A58-EA69-1CBA7FC54B27}"/>
              </a:ext>
            </a:extLst>
          </p:cNvPr>
          <p:cNvCxnSpPr/>
          <p:nvPr/>
        </p:nvCxnSpPr>
        <p:spPr>
          <a:xfrm>
            <a:off x="3647196" y="13158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236360-4E5A-CE71-ED76-2D3A3F568C73}"/>
              </a:ext>
            </a:extLst>
          </p:cNvPr>
          <p:cNvCxnSpPr/>
          <p:nvPr/>
        </p:nvCxnSpPr>
        <p:spPr>
          <a:xfrm>
            <a:off x="2982056" y="13158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71C36F2-FEF8-2C5D-374E-B58003EF56DA}"/>
              </a:ext>
            </a:extLst>
          </p:cNvPr>
          <p:cNvCxnSpPr/>
          <p:nvPr/>
        </p:nvCxnSpPr>
        <p:spPr>
          <a:xfrm>
            <a:off x="4312336" y="13158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BA22CA7-B203-6A20-3D10-433551E2D3DE}"/>
              </a:ext>
            </a:extLst>
          </p:cNvPr>
          <p:cNvCxnSpPr/>
          <p:nvPr/>
        </p:nvCxnSpPr>
        <p:spPr>
          <a:xfrm>
            <a:off x="4977476" y="13158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C305706-7187-C595-B055-DC3A585F9622}"/>
              </a:ext>
            </a:extLst>
          </p:cNvPr>
          <p:cNvCxnSpPr/>
          <p:nvPr/>
        </p:nvCxnSpPr>
        <p:spPr>
          <a:xfrm>
            <a:off x="5642616" y="13158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3FE9182-A2AC-CF31-B57A-42B9E9ABF685}"/>
              </a:ext>
            </a:extLst>
          </p:cNvPr>
          <p:cNvCxnSpPr/>
          <p:nvPr/>
        </p:nvCxnSpPr>
        <p:spPr>
          <a:xfrm>
            <a:off x="6307756" y="13158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C572A08-DDA4-20C1-BAA8-EBAA23A4220B}"/>
              </a:ext>
            </a:extLst>
          </p:cNvPr>
          <p:cNvSpPr txBox="1"/>
          <p:nvPr/>
        </p:nvSpPr>
        <p:spPr>
          <a:xfrm>
            <a:off x="4173951" y="1901160"/>
            <a:ext cx="651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426887-B038-0544-CF9E-36EC71BAA2E5}"/>
              </a:ext>
            </a:extLst>
          </p:cNvPr>
          <p:cNvSpPr txBox="1"/>
          <p:nvPr/>
        </p:nvSpPr>
        <p:spPr>
          <a:xfrm>
            <a:off x="5477455" y="1901160"/>
            <a:ext cx="651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B9B840-4A29-4AEF-BF45-D13EB2DF5393}"/>
                  </a:ext>
                </a:extLst>
              </p:cNvPr>
              <p:cNvSpPr txBox="1"/>
              <p:nvPr/>
            </p:nvSpPr>
            <p:spPr>
              <a:xfrm>
                <a:off x="3302558" y="1901160"/>
                <a:ext cx="6515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/>
                  <a:t>1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6B9B840-4A29-4AEF-BF45-D13EB2DF53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2558" y="1901160"/>
                <a:ext cx="651510" cy="461665"/>
              </a:xfrm>
              <a:prstGeom prst="rect">
                <a:avLst/>
              </a:prstGeom>
              <a:blipFill>
                <a:blip r:embed="rId3"/>
                <a:stretch>
                  <a:fillRect t="-7895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1E25C3C5-768A-B610-9975-9EEB6EFFEBFB}"/>
              </a:ext>
            </a:extLst>
          </p:cNvPr>
          <p:cNvSpPr txBox="1"/>
          <p:nvPr/>
        </p:nvSpPr>
        <p:spPr>
          <a:xfrm>
            <a:off x="6128965" y="1901160"/>
            <a:ext cx="651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06F375-955B-0B36-C057-86D21FBF3A22}"/>
              </a:ext>
            </a:extLst>
          </p:cNvPr>
          <p:cNvSpPr txBox="1"/>
          <p:nvPr/>
        </p:nvSpPr>
        <p:spPr>
          <a:xfrm>
            <a:off x="263307" y="1"/>
            <a:ext cx="161223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u="sng" dirty="0"/>
              <a:t>Re-Cap</a:t>
            </a:r>
          </a:p>
        </p:txBody>
      </p:sp>
    </p:spTree>
    <p:extLst>
      <p:ext uri="{BB962C8B-B14F-4D97-AF65-F5344CB8AC3E}">
        <p14:creationId xmlns:p14="http://schemas.microsoft.com/office/powerpoint/2010/main" val="2971537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4EA0B61-136E-852B-D06B-6E962A04B303}"/>
              </a:ext>
            </a:extLst>
          </p:cNvPr>
          <p:cNvCxnSpPr/>
          <p:nvPr/>
        </p:nvCxnSpPr>
        <p:spPr>
          <a:xfrm>
            <a:off x="994529" y="3122710"/>
            <a:ext cx="6657316" cy="1029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1FFF511-D39D-604D-F8E3-FC7E855D1162}"/>
              </a:ext>
            </a:extLst>
          </p:cNvPr>
          <p:cNvCxnSpPr/>
          <p:nvPr/>
        </p:nvCxnSpPr>
        <p:spPr>
          <a:xfrm>
            <a:off x="986636" y="28017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1496DA7-560C-5A9A-33DF-953D866B850B}"/>
              </a:ext>
            </a:extLst>
          </p:cNvPr>
          <p:cNvCxnSpPr/>
          <p:nvPr/>
        </p:nvCxnSpPr>
        <p:spPr>
          <a:xfrm>
            <a:off x="1651776" y="28017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82931CA-07C2-17AB-560F-01B110C9EA34}"/>
              </a:ext>
            </a:extLst>
          </p:cNvPr>
          <p:cNvCxnSpPr/>
          <p:nvPr/>
        </p:nvCxnSpPr>
        <p:spPr>
          <a:xfrm>
            <a:off x="7638040" y="28017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C14E8D3-9235-6ED6-C60B-91AE0E06D9BC}"/>
              </a:ext>
            </a:extLst>
          </p:cNvPr>
          <p:cNvCxnSpPr/>
          <p:nvPr/>
        </p:nvCxnSpPr>
        <p:spPr>
          <a:xfrm>
            <a:off x="2316916" y="28017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13289BA-B5FF-0553-997F-28D3F903FF1F}"/>
              </a:ext>
            </a:extLst>
          </p:cNvPr>
          <p:cNvCxnSpPr/>
          <p:nvPr/>
        </p:nvCxnSpPr>
        <p:spPr>
          <a:xfrm>
            <a:off x="3647196" y="28017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23E228-0A60-BAF8-97C1-98BBBDD81867}"/>
              </a:ext>
            </a:extLst>
          </p:cNvPr>
          <p:cNvCxnSpPr/>
          <p:nvPr/>
        </p:nvCxnSpPr>
        <p:spPr>
          <a:xfrm>
            <a:off x="2982056" y="28017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15AC9FC-6496-42F3-0E76-FD09DDC01154}"/>
              </a:ext>
            </a:extLst>
          </p:cNvPr>
          <p:cNvCxnSpPr/>
          <p:nvPr/>
        </p:nvCxnSpPr>
        <p:spPr>
          <a:xfrm>
            <a:off x="4312336" y="28017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7150C50-8769-1E67-6A74-79D840E3F4E7}"/>
              </a:ext>
            </a:extLst>
          </p:cNvPr>
          <p:cNvCxnSpPr/>
          <p:nvPr/>
        </p:nvCxnSpPr>
        <p:spPr>
          <a:xfrm>
            <a:off x="4977476" y="28017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810CA9-8020-D485-14AB-16D8A2215D9E}"/>
              </a:ext>
            </a:extLst>
          </p:cNvPr>
          <p:cNvCxnSpPr/>
          <p:nvPr/>
        </p:nvCxnSpPr>
        <p:spPr>
          <a:xfrm>
            <a:off x="5642616" y="28017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4455471-6417-ACAC-629A-75DB7EAB9447}"/>
              </a:ext>
            </a:extLst>
          </p:cNvPr>
          <p:cNvCxnSpPr/>
          <p:nvPr/>
        </p:nvCxnSpPr>
        <p:spPr>
          <a:xfrm>
            <a:off x="6307756" y="28017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5C08E5-A0C8-4EE4-81A8-FB2C6503E9E2}"/>
              </a:ext>
            </a:extLst>
          </p:cNvPr>
          <p:cNvCxnSpPr/>
          <p:nvPr/>
        </p:nvCxnSpPr>
        <p:spPr>
          <a:xfrm>
            <a:off x="6972896" y="2801797"/>
            <a:ext cx="7893" cy="65894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1A91914-BA4F-94D5-53F7-F2034C8C23CC}"/>
              </a:ext>
            </a:extLst>
          </p:cNvPr>
          <p:cNvSpPr txBox="1"/>
          <p:nvPr/>
        </p:nvSpPr>
        <p:spPr>
          <a:xfrm>
            <a:off x="3093283" y="3522301"/>
            <a:ext cx="2453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306FD9-EE8F-1BC3-64D7-7DAE98BEB8DB}"/>
              </a:ext>
            </a:extLst>
          </p:cNvPr>
          <p:cNvSpPr txBox="1"/>
          <p:nvPr/>
        </p:nvSpPr>
        <p:spPr>
          <a:xfrm>
            <a:off x="4376926" y="3522301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7EE73B-1272-4D30-26B0-99268E5EB30D}"/>
              </a:ext>
            </a:extLst>
          </p:cNvPr>
          <p:cNvSpPr txBox="1"/>
          <p:nvPr/>
        </p:nvSpPr>
        <p:spPr>
          <a:xfrm>
            <a:off x="5055873" y="3522301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2F48BE-FF7C-C51E-003D-CF22D6C5902F}"/>
              </a:ext>
            </a:extLst>
          </p:cNvPr>
          <p:cNvSpPr txBox="1"/>
          <p:nvPr/>
        </p:nvSpPr>
        <p:spPr>
          <a:xfrm>
            <a:off x="5707206" y="3522301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DE87E8-AE2E-C4F9-1E35-D8372EC6A9BD}"/>
              </a:ext>
            </a:extLst>
          </p:cNvPr>
          <p:cNvSpPr txBox="1"/>
          <p:nvPr/>
        </p:nvSpPr>
        <p:spPr>
          <a:xfrm>
            <a:off x="6378261" y="3522301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A7068F6-AA2B-24A6-91DA-A713B72AD802}"/>
                  </a:ext>
                </a:extLst>
              </p:cNvPr>
              <p:cNvSpPr txBox="1"/>
              <p:nvPr/>
            </p:nvSpPr>
            <p:spPr>
              <a:xfrm>
                <a:off x="3040730" y="3522301"/>
                <a:ext cx="12168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1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A7068F6-AA2B-24A6-91DA-A713B72AD8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0730" y="3522301"/>
                <a:ext cx="1216885" cy="461665"/>
              </a:xfrm>
              <a:prstGeom prst="rect">
                <a:avLst/>
              </a:prstGeom>
              <a:blipFill>
                <a:blip r:embed="rId2"/>
                <a:stretch>
                  <a:fillRect t="-810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EFB5D4F-C537-14E8-2815-C5817C06335A}"/>
                  </a:ext>
                </a:extLst>
              </p:cNvPr>
              <p:cNvSpPr txBox="1"/>
              <p:nvPr/>
            </p:nvSpPr>
            <p:spPr>
              <a:xfrm>
                <a:off x="2276398" y="3522301"/>
                <a:ext cx="12168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2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EFB5D4F-C537-14E8-2815-C5817C0633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398" y="3522301"/>
                <a:ext cx="1216885" cy="461665"/>
              </a:xfrm>
              <a:prstGeom prst="rect">
                <a:avLst/>
              </a:prstGeom>
              <a:blipFill>
                <a:blip r:embed="rId3"/>
                <a:stretch>
                  <a:fillRect t="-810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6225EE-EE8F-A872-9976-ECF9E06C43C3}"/>
                  </a:ext>
                </a:extLst>
              </p:cNvPr>
              <p:cNvSpPr txBox="1"/>
              <p:nvPr/>
            </p:nvSpPr>
            <p:spPr>
              <a:xfrm>
                <a:off x="1658961" y="3522301"/>
                <a:ext cx="12168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3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6225EE-EE8F-A872-9976-ECF9E06C43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961" y="3522301"/>
                <a:ext cx="1216885" cy="461665"/>
              </a:xfrm>
              <a:prstGeom prst="rect">
                <a:avLst/>
              </a:prstGeom>
              <a:blipFill>
                <a:blip r:embed="rId4"/>
                <a:stretch>
                  <a:fillRect t="-810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1028E46-572D-0040-8FD4-B9E4529EB535}"/>
                  </a:ext>
                </a:extLst>
              </p:cNvPr>
              <p:cNvSpPr txBox="1"/>
              <p:nvPr/>
            </p:nvSpPr>
            <p:spPr>
              <a:xfrm>
                <a:off x="992250" y="3522301"/>
                <a:ext cx="12168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4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1028E46-572D-0040-8FD4-B9E4529EB5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250" y="3522301"/>
                <a:ext cx="1216885" cy="461665"/>
              </a:xfrm>
              <a:prstGeom prst="rect">
                <a:avLst/>
              </a:prstGeom>
              <a:blipFill>
                <a:blip r:embed="rId5"/>
                <a:stretch>
                  <a:fillRect t="-810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E4012A2-CED1-B26B-84EC-981EA1A5DDE2}"/>
                  </a:ext>
                </a:extLst>
              </p:cNvPr>
              <p:cNvSpPr txBox="1"/>
              <p:nvPr/>
            </p:nvSpPr>
            <p:spPr>
              <a:xfrm>
                <a:off x="325723" y="3522301"/>
                <a:ext cx="12168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</a:rPr>
                  <a:t>5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E4012A2-CED1-B26B-84EC-981EA1A5D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23" y="3522301"/>
                <a:ext cx="1216885" cy="461665"/>
              </a:xfrm>
              <a:prstGeom prst="rect">
                <a:avLst/>
              </a:prstGeom>
              <a:blipFill>
                <a:blip r:embed="rId6"/>
                <a:stretch>
                  <a:fillRect t="-8108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3145EBCF-48F7-1B9A-F25F-172452089ABD}"/>
              </a:ext>
            </a:extLst>
          </p:cNvPr>
          <p:cNvSpPr txBox="1"/>
          <p:nvPr/>
        </p:nvSpPr>
        <p:spPr>
          <a:xfrm>
            <a:off x="7043402" y="3522301"/>
            <a:ext cx="1216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</a:rPr>
              <a:t>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D5E62F8-FE72-0D28-19BC-E5C001728DEA}"/>
              </a:ext>
            </a:extLst>
          </p:cNvPr>
          <p:cNvSpPr txBox="1"/>
          <p:nvPr/>
        </p:nvSpPr>
        <p:spPr>
          <a:xfrm>
            <a:off x="667512" y="4656385"/>
            <a:ext cx="75115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Where have you seen negative numbers before?</a:t>
            </a:r>
          </a:p>
        </p:txBody>
      </p:sp>
    </p:spTree>
    <p:extLst>
      <p:ext uri="{BB962C8B-B14F-4D97-AF65-F5344CB8AC3E}">
        <p14:creationId xmlns:p14="http://schemas.microsoft.com/office/powerpoint/2010/main" val="259773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7AD9E1-DD4F-D90F-765D-DE9C85954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937" y="426406"/>
            <a:ext cx="1651975" cy="13538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63F3608-3801-67D0-0943-BA1419337EF9}"/>
                  </a:ext>
                </a:extLst>
              </p:cNvPr>
              <p:cNvSpPr txBox="1"/>
              <p:nvPr/>
            </p:nvSpPr>
            <p:spPr>
              <a:xfrm>
                <a:off x="399157" y="1709457"/>
                <a:ext cx="329953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Eva has £10 in her bank account and buys a coat for £15</a:t>
                </a:r>
              </a:p>
              <a:p>
                <a:pPr algn="ctr"/>
                <a:r>
                  <a:rPr lang="en-GB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She now has £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63F3608-3801-67D0-0943-BA1419337E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157" y="1709457"/>
                <a:ext cx="3299533" cy="1569660"/>
              </a:xfrm>
              <a:prstGeom prst="rect">
                <a:avLst/>
              </a:prstGeom>
              <a:blipFill>
                <a:blip r:embed="rId3"/>
                <a:stretch>
                  <a:fillRect l="-766" t="-3200" r="-2682" b="-7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81FB0CCA-E70C-5895-D3FE-8F10097A26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915" y="1369378"/>
            <a:ext cx="1287799" cy="18193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ED8356-DF31-CD5C-F8B2-49BBF03CFD18}"/>
                  </a:ext>
                </a:extLst>
              </p:cNvPr>
              <p:cNvSpPr txBox="1"/>
              <p:nvPr/>
            </p:nvSpPr>
            <p:spPr>
              <a:xfrm>
                <a:off x="5155309" y="967683"/>
                <a:ext cx="2769362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Temperature - </a:t>
                </a:r>
              </a:p>
              <a:p>
                <a:pPr algn="ctr"/>
                <a:r>
                  <a:rPr lang="en-GB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when the temperature is below freezing (0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℃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), it is shown as a negative number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ED8356-DF31-CD5C-F8B2-49BBF03CFD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5309" y="967683"/>
                <a:ext cx="2769362" cy="2308324"/>
              </a:xfrm>
              <a:prstGeom prst="rect">
                <a:avLst/>
              </a:prstGeom>
              <a:blipFill>
                <a:blip r:embed="rId5"/>
                <a:stretch>
                  <a:fillRect l="-3670" t="-2198" r="-5963" b="-49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A9F7BF2F-D5F2-2E10-4F0D-129C69B4EF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310" y="3702925"/>
            <a:ext cx="1649186" cy="20660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919B25-C949-4F6C-9154-4B4796F6E0F6}"/>
              </a:ext>
            </a:extLst>
          </p:cNvPr>
          <p:cNvSpPr txBox="1"/>
          <p:nvPr/>
        </p:nvSpPr>
        <p:spPr>
          <a:xfrm>
            <a:off x="1332859" y="5802072"/>
            <a:ext cx="1268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Lift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A15D05-9580-D89A-D58A-8BED9A1CF3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9480" y="3910283"/>
            <a:ext cx="4415192" cy="11906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9024A79-863E-EDC8-1CC5-E06ECBF4DA47}"/>
              </a:ext>
            </a:extLst>
          </p:cNvPr>
          <p:cNvSpPr txBox="1"/>
          <p:nvPr/>
        </p:nvSpPr>
        <p:spPr>
          <a:xfrm>
            <a:off x="3708173" y="5098741"/>
            <a:ext cx="4216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Negative numbers can be used to measure under sea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1F827C-62DB-7CB9-B687-C3CCBB29C0FD}"/>
              </a:ext>
            </a:extLst>
          </p:cNvPr>
          <p:cNvSpPr/>
          <p:nvPr/>
        </p:nvSpPr>
        <p:spPr>
          <a:xfrm>
            <a:off x="140434" y="13668"/>
            <a:ext cx="1436439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Teach it </a:t>
            </a:r>
            <a:r>
              <a:rPr lang="en-GB" sz="2800" dirty="0">
                <a:solidFill>
                  <a:srgbClr val="FF0000"/>
                </a:solidFill>
                <a:latin typeface="Calibri" panose="020F0502020204030204" pitchFamily="34" charset="0"/>
              </a:rPr>
              <a:t>​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67811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Get ready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et's lear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Your tur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ain conten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9e213f7-a068-4185-ae5b-85aa76b56dbd">
      <Terms xmlns="http://schemas.microsoft.com/office/infopath/2007/PartnerControls"/>
    </lcf76f155ced4ddcb4097134ff3c332f>
    <TaxCatchAll xmlns="1773a752-338d-48d4-aab1-fb5d939e1fa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A83C08F509004195E669DF9A9C9259" ma:contentTypeVersion="12" ma:contentTypeDescription="Create a new document." ma:contentTypeScope="" ma:versionID="9729fc54edb2819ea8b3158a23d9d69a">
  <xsd:schema xmlns:xsd="http://www.w3.org/2001/XMLSchema" xmlns:xs="http://www.w3.org/2001/XMLSchema" xmlns:p="http://schemas.microsoft.com/office/2006/metadata/properties" xmlns:ns2="e9e213f7-a068-4185-ae5b-85aa76b56dbd" xmlns:ns3="1773a752-338d-48d4-aab1-fb5d939e1fab" targetNamespace="http://schemas.microsoft.com/office/2006/metadata/properties" ma:root="true" ma:fieldsID="a89c5fa35d8e01b9cc0b225c10374d4c" ns2:_="" ns3:_="">
    <xsd:import namespace="e9e213f7-a068-4185-ae5b-85aa76b56dbd"/>
    <xsd:import namespace="1773a752-338d-48d4-aab1-fb5d939e1f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e213f7-a068-4185-ae5b-85aa76b56d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e39eeca-e11e-443b-89bb-da0dc5931c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73a752-338d-48d4-aab1-fb5d939e1fab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1fc8d919-2f88-41be-947b-ae89298163c3}" ma:internalName="TaxCatchAll" ma:showField="CatchAllData" ma:web="1773a752-338d-48d4-aab1-fb5d939e1f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CC6691-7F99-4E03-BC9E-2C65CEFC1726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1773a752-338d-48d4-aab1-fb5d939e1fab"/>
    <ds:schemaRef ds:uri="e9e213f7-a068-4185-ae5b-85aa76b56db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E4C2084-99D0-4393-94D6-05995B30CD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e213f7-a068-4185-ae5b-85aa76b56dbd"/>
    <ds:schemaRef ds:uri="1773a752-338d-48d4-aab1-fb5d939e1f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4A239C2-1EC8-4C57-9192-776EC1767AA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746</TotalTime>
  <Words>488</Words>
  <Application>Microsoft Office PowerPoint</Application>
  <PresentationFormat>On-screen Show (4:3)</PresentationFormat>
  <Paragraphs>198</Paragraphs>
  <Slides>18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Get ready</vt:lpstr>
      <vt:lpstr>Let's learn</vt:lpstr>
      <vt:lpstr>Your turn</vt:lpstr>
      <vt:lpstr>Main content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Mary-Kate Connolly</dc:creator>
  <cp:lastModifiedBy>Jack Rutterford</cp:lastModifiedBy>
  <cp:revision>36</cp:revision>
  <dcterms:created xsi:type="dcterms:W3CDTF">2023-08-02T14:09:38Z</dcterms:created>
  <dcterms:modified xsi:type="dcterms:W3CDTF">2023-10-10T19:19:54Z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0x01010091A83C08F509004195E669DF9A9C9259</vt:lpwstr>
  </property>
  <property fmtid="{D5CDD505-2E9C-101B-9397-08002B2CF9AE}" pid="3" name="MediaServiceImageTags">
    <vt:lpwstr/>
  </property>
</Properties>
</file>