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notesMasterIdLst>
    <p:notesMasterId r:id="rId26"/>
  </p:notesMasterIdLst>
  <p:sldIdLst>
    <p:sldId id="280" r:id="rId8"/>
    <p:sldId id="281" r:id="rId9"/>
    <p:sldId id="282" r:id="rId10"/>
    <p:sldId id="283" r:id="rId11"/>
    <p:sldId id="285" r:id="rId12"/>
    <p:sldId id="284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09EB0-2BB0-6858-DBA4-E2C25EF85BD5}" v="12" dt="2023-10-10T19:18:55.837"/>
    <p1510:client id="{46CB2838-2EC2-7ABB-6202-F251D5F5118E}" v="10" dt="2023-09-28T06:25:35.685"/>
    <p1510:client id="{4BCEB411-32E8-5E4D-8CA9-EE59D162A797}" v="25" dt="2023-10-10T19:14:30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87" d="100"/>
          <a:sy n="87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E627-52E0-4DDF-B8BE-B8F22570EA5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9672-4458-4CD5-A0A2-144ADBA35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5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64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11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49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17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4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45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1596788" y="2005712"/>
            <a:ext cx="5950500" cy="1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Sen"/>
              <a:buNone/>
              <a:defRPr sz="66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9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6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s and maths materials&#10;&#10;Description automatically generated with low confidence">
            <a:extLst>
              <a:ext uri="{FF2B5EF4-FFF2-40B4-BE49-F238E27FC236}">
                <a16:creationId xmlns:a16="http://schemas.microsoft.com/office/drawing/2014/main" id="{C89B014B-52BC-646F-E353-778A85718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23"/>
            <a:ext cx="8969543" cy="50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924C89E-E26E-528B-3006-9CFDA2BFD95B}"/>
              </a:ext>
            </a:extLst>
          </p:cNvPr>
          <p:cNvSpPr/>
          <p:nvPr/>
        </p:nvSpPr>
        <p:spPr>
          <a:xfrm>
            <a:off x="1656128" y="1458959"/>
            <a:ext cx="3919726" cy="1086350"/>
          </a:xfrm>
          <a:prstGeom prst="wedgeRoundRectCallout">
            <a:avLst>
              <a:gd name="adj1" fmla="val 65177"/>
              <a:gd name="adj2" fmla="val 71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</a:rPr>
              <a:t>The number line looks correct to me!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857168-8672-E683-D218-851FB20EC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70652"/>
              </p:ext>
            </p:extLst>
          </p:nvPr>
        </p:nvGraphicFramePr>
        <p:xfrm>
          <a:off x="1145094" y="3575811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BA37C8-4ECB-0DAB-3224-04CE85D2CF75}"/>
              </a:ext>
            </a:extLst>
          </p:cNvPr>
          <p:cNvSpPr txBox="1"/>
          <p:nvPr/>
        </p:nvSpPr>
        <p:spPr>
          <a:xfrm>
            <a:off x="3978646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50CC9-4889-E765-A9E4-923FE73FCF9C}"/>
              </a:ext>
            </a:extLst>
          </p:cNvPr>
          <p:cNvSpPr txBox="1"/>
          <p:nvPr/>
        </p:nvSpPr>
        <p:spPr>
          <a:xfrm>
            <a:off x="4589546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EA2C6-0FCE-1729-37ED-DA4334478A9D}"/>
              </a:ext>
            </a:extLst>
          </p:cNvPr>
          <p:cNvSpPr txBox="1"/>
          <p:nvPr/>
        </p:nvSpPr>
        <p:spPr>
          <a:xfrm>
            <a:off x="5226152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2F891-CE88-EC58-D78F-335A5A1E033B}"/>
              </a:ext>
            </a:extLst>
          </p:cNvPr>
          <p:cNvSpPr txBox="1"/>
          <p:nvPr/>
        </p:nvSpPr>
        <p:spPr>
          <a:xfrm>
            <a:off x="5837052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04950-BFC7-0504-E5F5-379B7CF715E2}"/>
              </a:ext>
            </a:extLst>
          </p:cNvPr>
          <p:cNvSpPr txBox="1"/>
          <p:nvPr/>
        </p:nvSpPr>
        <p:spPr>
          <a:xfrm>
            <a:off x="6473658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2D257-0E29-B2E6-487B-8BC9DBB37E04}"/>
              </a:ext>
            </a:extLst>
          </p:cNvPr>
          <p:cNvSpPr txBox="1"/>
          <p:nvPr/>
        </p:nvSpPr>
        <p:spPr>
          <a:xfrm>
            <a:off x="7085795" y="4052029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4C907-E301-52C5-AFAB-E744336975FC}"/>
                  </a:ext>
                </a:extLst>
              </p:cNvPr>
              <p:cNvSpPr txBox="1"/>
              <p:nvPr/>
            </p:nvSpPr>
            <p:spPr>
              <a:xfrm>
                <a:off x="3367746" y="4052029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4C907-E301-52C5-AFAB-E7443369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746" y="4052029"/>
                <a:ext cx="585195" cy="461665"/>
              </a:xfrm>
              <a:prstGeom prst="rect">
                <a:avLst/>
              </a:prstGeom>
              <a:blipFill>
                <a:blip r:embed="rId3"/>
                <a:stretch>
                  <a:fillRect t="-8108" r="-125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1BE1-ECC7-8EA3-6687-0AC170E45058}"/>
                  </a:ext>
                </a:extLst>
              </p:cNvPr>
              <p:cNvSpPr txBox="1"/>
              <p:nvPr/>
            </p:nvSpPr>
            <p:spPr>
              <a:xfrm>
                <a:off x="2679729" y="4052029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761BE1-ECC7-8EA3-6687-0AC170E45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29" y="4052029"/>
                <a:ext cx="585195" cy="461665"/>
              </a:xfrm>
              <a:prstGeom prst="rect">
                <a:avLst/>
              </a:prstGeom>
              <a:blipFill>
                <a:blip r:embed="rId4"/>
                <a:stretch>
                  <a:fillRect t="-8108" r="-1276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23746-F939-4318-5614-A42D2E87CD26}"/>
                  </a:ext>
                </a:extLst>
              </p:cNvPr>
              <p:cNvSpPr txBox="1"/>
              <p:nvPr/>
            </p:nvSpPr>
            <p:spPr>
              <a:xfrm>
                <a:off x="2081063" y="4052029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23746-F939-4318-5614-A42D2E87C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63" y="4052029"/>
                <a:ext cx="585195" cy="461665"/>
              </a:xfrm>
              <a:prstGeom prst="rect">
                <a:avLst/>
              </a:prstGeom>
              <a:blipFill>
                <a:blip r:embed="rId5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7140B-E0E7-57BA-01CA-70C6E1CE03F5}"/>
                  </a:ext>
                </a:extLst>
              </p:cNvPr>
              <p:cNvSpPr txBox="1"/>
              <p:nvPr/>
            </p:nvSpPr>
            <p:spPr>
              <a:xfrm>
                <a:off x="1463213" y="4052029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7140B-E0E7-57BA-01CA-70C6E1CE0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13" y="4052029"/>
                <a:ext cx="585195" cy="461665"/>
              </a:xfrm>
              <a:prstGeom prst="rect">
                <a:avLst/>
              </a:prstGeom>
              <a:blipFill>
                <a:blip r:embed="rId6"/>
                <a:stretch>
                  <a:fillRect t="-8108" r="-1276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17C96C-893E-8CA8-DFF8-FA0676366985}"/>
                  </a:ext>
                </a:extLst>
              </p:cNvPr>
              <p:cNvSpPr txBox="1"/>
              <p:nvPr/>
            </p:nvSpPr>
            <p:spPr>
              <a:xfrm>
                <a:off x="760384" y="4052029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17C96C-893E-8CA8-DFF8-FA0676366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4" y="4052029"/>
                <a:ext cx="585195" cy="461665"/>
              </a:xfrm>
              <a:prstGeom prst="rect">
                <a:avLst/>
              </a:prstGeom>
              <a:blipFill>
                <a:blip r:embed="rId7"/>
                <a:stretch>
                  <a:fillRect t="-8108" r="-1276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8F218F-6A1A-DD2F-EB8E-CA7F1AB1F584}"/>
              </a:ext>
            </a:extLst>
          </p:cNvPr>
          <p:cNvCxnSpPr/>
          <p:nvPr/>
        </p:nvCxnSpPr>
        <p:spPr>
          <a:xfrm>
            <a:off x="4271243" y="3094892"/>
            <a:ext cx="0" cy="1793631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FF416BF-27B7-3674-465F-93FCC371ED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4428" y="1316270"/>
            <a:ext cx="1768850" cy="17688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F827C-62DB-7CB9-B687-C3CCBB29C0FD}"/>
              </a:ext>
            </a:extLst>
          </p:cNvPr>
          <p:cNvSpPr/>
          <p:nvPr/>
        </p:nvSpPr>
        <p:spPr>
          <a:xfrm>
            <a:off x="140434" y="13668"/>
            <a:ext cx="14364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Teach it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30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7379 0.03518 C -0.08941 0.04305 -0.1125 0.04745 -0.13646 0.04745 C -0.16406 0.04745 -0.18594 0.04305 -0.20156 0.03518 L -0.27518 2.96296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23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03437 0.03495 C -0.04167 0.04305 -0.05226 0.04745 -0.06354 0.04745 C -0.07639 0.04745 -0.08646 0.04305 -0.09375 0.03495 L -0.12795 2.96296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236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07448 -0.04491 C 0.09011 -0.05486 0.11337 -0.06018 0.13768 -0.06018 C 0.16546 -0.06018 0.18768 -0.05486 0.2033 -0.04491 L 0.27796 -7.40741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30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3368 -0.04121 C 0.04062 -0.05047 0.05122 -0.0551 0.06215 -0.0551 C 0.07483 -0.0551 0.0849 -0.05047 0.09184 -0.04121 L 0.12569 2.96296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F303E-76AB-F1D1-F4BA-8CDC6DBE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08" y="2140196"/>
            <a:ext cx="1503760" cy="3666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E1C093-1B60-AF84-6F39-D18AD0A14A80}"/>
              </a:ext>
            </a:extLst>
          </p:cNvPr>
          <p:cNvSpPr txBox="1"/>
          <p:nvPr/>
        </p:nvSpPr>
        <p:spPr>
          <a:xfrm>
            <a:off x="1378362" y="1819885"/>
            <a:ext cx="718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degrees warmer is it in London?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7A7A4B-507A-7780-A5F4-82715F1B9DEB}"/>
              </a:ext>
            </a:extLst>
          </p:cNvPr>
          <p:cNvCxnSpPr/>
          <p:nvPr/>
        </p:nvCxnSpPr>
        <p:spPr>
          <a:xfrm>
            <a:off x="991214" y="4864459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B1136-575E-03BD-F840-E6300EDFB8AA}"/>
              </a:ext>
            </a:extLst>
          </p:cNvPr>
          <p:cNvCxnSpPr/>
          <p:nvPr/>
        </p:nvCxnSpPr>
        <p:spPr>
          <a:xfrm>
            <a:off x="4309021" y="4543546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AB9C7C-5411-1098-D0E8-F7C592419D39}"/>
              </a:ext>
            </a:extLst>
          </p:cNvPr>
          <p:cNvSpPr txBox="1"/>
          <p:nvPr/>
        </p:nvSpPr>
        <p:spPr>
          <a:xfrm>
            <a:off x="3091288" y="5149798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4AF88-4BBF-CA29-8F2E-EF9D0E669612}"/>
              </a:ext>
            </a:extLst>
          </p:cNvPr>
          <p:cNvSpPr txBox="1"/>
          <p:nvPr/>
        </p:nvSpPr>
        <p:spPr>
          <a:xfrm>
            <a:off x="6236260" y="514979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35EF-CF21-E83A-DAC2-98DF262AA769}"/>
                  </a:ext>
                </a:extLst>
              </p:cNvPr>
              <p:cNvSpPr txBox="1"/>
              <p:nvPr/>
            </p:nvSpPr>
            <p:spPr>
              <a:xfrm>
                <a:off x="2491587" y="5149798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35EF-CF21-E83A-DAC2-98DF262A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87" y="5149798"/>
                <a:ext cx="1216885" cy="461665"/>
              </a:xfrm>
              <a:prstGeom prst="rect">
                <a:avLst/>
              </a:prstGeom>
              <a:blipFill>
                <a:blip r:embed="rId3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B7304F-5863-1C0B-EA30-3F2FD389DA1D}"/>
              </a:ext>
            </a:extLst>
          </p:cNvPr>
          <p:cNvCxnSpPr>
            <a:stCxn id="12" idx="1"/>
          </p:cNvCxnSpPr>
          <p:nvPr/>
        </p:nvCxnSpPr>
        <p:spPr>
          <a:xfrm flipH="1">
            <a:off x="3191248" y="4560940"/>
            <a:ext cx="5860" cy="6478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1E58D2-CF4D-18ED-2C86-385B51EDFA70}"/>
              </a:ext>
            </a:extLst>
          </p:cNvPr>
          <p:cNvCxnSpPr/>
          <p:nvPr/>
        </p:nvCxnSpPr>
        <p:spPr>
          <a:xfrm>
            <a:off x="6836809" y="453026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E256E1-7DCA-EE59-0739-B583686DE12C}"/>
              </a:ext>
            </a:extLst>
          </p:cNvPr>
          <p:cNvCxnSpPr/>
          <p:nvPr/>
        </p:nvCxnSpPr>
        <p:spPr>
          <a:xfrm flipV="1">
            <a:off x="3257207" y="4732121"/>
            <a:ext cx="1002010" cy="525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3021E3-6C37-4141-5A19-EE6810197890}"/>
              </a:ext>
            </a:extLst>
          </p:cNvPr>
          <p:cNvSpPr txBox="1"/>
          <p:nvPr/>
        </p:nvSpPr>
        <p:spPr>
          <a:xfrm>
            <a:off x="3197108" y="4330107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65804-7F5B-D9F3-7321-2D6AAC85AE79}"/>
              </a:ext>
            </a:extLst>
          </p:cNvPr>
          <p:cNvSpPr txBox="1"/>
          <p:nvPr/>
        </p:nvSpPr>
        <p:spPr>
          <a:xfrm>
            <a:off x="4917463" y="4324408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D8D131-6F9A-2534-D5C4-11EA88253791}"/>
              </a:ext>
            </a:extLst>
          </p:cNvPr>
          <p:cNvCxnSpPr/>
          <p:nvPr/>
        </p:nvCxnSpPr>
        <p:spPr>
          <a:xfrm>
            <a:off x="4348944" y="4732121"/>
            <a:ext cx="242486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AF747-93C6-342C-87E5-A8D87378D646}"/>
                  </a:ext>
                </a:extLst>
              </p:cNvPr>
              <p:cNvSpPr txBox="1"/>
              <p:nvPr/>
            </p:nvSpPr>
            <p:spPr>
              <a:xfrm>
                <a:off x="2705899" y="5691954"/>
                <a:ext cx="3207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ea typeface="Cambria Math" panose="02040503050406030204" pitchFamily="18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GB" sz="2400" dirty="0"/>
                  <a:t> warmer in London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AF747-93C6-342C-87E5-A8D87378D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99" y="5691954"/>
                <a:ext cx="3207913" cy="461665"/>
              </a:xfrm>
              <a:prstGeom prst="rect">
                <a:avLst/>
              </a:prstGeom>
              <a:blipFill>
                <a:blip r:embed="rId4"/>
                <a:stretch>
                  <a:fillRect l="-316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363485A-A473-CC47-1FE4-4BC6EA45CC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63255"/>
                  </p:ext>
                </p:extLst>
              </p:nvPr>
            </p:nvGraphicFramePr>
            <p:xfrm>
              <a:off x="1120614" y="829626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425326908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7049401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Chicago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39634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i="0" dirty="0">
                              <a:latin typeface="+mn-lt"/>
                              <a:ea typeface="+mn-ea"/>
                            </a:rPr>
                            <a:t>9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en-GB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95892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363485A-A473-CC47-1FE4-4BC6EA45CC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63255"/>
                  </p:ext>
                </p:extLst>
              </p:nvPr>
            </p:nvGraphicFramePr>
            <p:xfrm>
              <a:off x="1120614" y="829626"/>
              <a:ext cx="6096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425326908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70494018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London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/>
                            <a:t>Chicago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396342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15" t="-113889" r="-100000" b="-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833" t="-113889" r="-417" b="-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589233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D4271FE-5171-4B7D-DCDC-4AC29B90F6B3}"/>
              </a:ext>
            </a:extLst>
          </p:cNvPr>
          <p:cNvGraphicFramePr>
            <a:graphicFrameLocks noGrp="1"/>
          </p:cNvGraphicFramePr>
          <p:nvPr/>
        </p:nvGraphicFramePr>
        <p:xfrm>
          <a:off x="1120614" y="3073125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237BE-A016-70D1-9270-F302957925D5}"/>
              </a:ext>
            </a:extLst>
          </p:cNvPr>
          <p:cNvGrpSpPr/>
          <p:nvPr/>
        </p:nvGrpSpPr>
        <p:grpSpPr>
          <a:xfrm>
            <a:off x="1435496" y="3073125"/>
            <a:ext cx="5606919" cy="550540"/>
            <a:chOff x="1501392" y="3073125"/>
            <a:chExt cx="5606919" cy="55054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D91A52-5D75-155A-AFEA-513DA87C4571}"/>
                </a:ext>
              </a:extLst>
            </p:cNvPr>
            <p:cNvCxnSpPr/>
            <p:nvPr/>
          </p:nvCxnSpPr>
          <p:spPr>
            <a:xfrm>
              <a:off x="7108311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7D4CF0-69D9-6129-7712-AD93E88EEB05}"/>
                </a:ext>
              </a:extLst>
            </p:cNvPr>
            <p:cNvCxnSpPr/>
            <p:nvPr/>
          </p:nvCxnSpPr>
          <p:spPr>
            <a:xfrm>
              <a:off x="6485320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609E89-9DB8-AABA-BE20-5443BF761C3F}"/>
                </a:ext>
              </a:extLst>
            </p:cNvPr>
            <p:cNvCxnSpPr/>
            <p:nvPr/>
          </p:nvCxnSpPr>
          <p:spPr>
            <a:xfrm>
              <a:off x="5862329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850A4-65DE-AE95-B789-FEC60488A4A7}"/>
                </a:ext>
              </a:extLst>
            </p:cNvPr>
            <p:cNvCxnSpPr/>
            <p:nvPr/>
          </p:nvCxnSpPr>
          <p:spPr>
            <a:xfrm>
              <a:off x="5239338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6D1351-38DC-D513-4297-48A91E896683}"/>
                </a:ext>
              </a:extLst>
            </p:cNvPr>
            <p:cNvCxnSpPr/>
            <p:nvPr/>
          </p:nvCxnSpPr>
          <p:spPr>
            <a:xfrm>
              <a:off x="4616347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6D385E-8E43-7BB5-4020-A3DD2A7166C4}"/>
                </a:ext>
              </a:extLst>
            </p:cNvPr>
            <p:cNvCxnSpPr/>
            <p:nvPr/>
          </p:nvCxnSpPr>
          <p:spPr>
            <a:xfrm>
              <a:off x="3993356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9374C9F-4D1C-CEC1-547C-31B895CCB3A3}"/>
                </a:ext>
              </a:extLst>
            </p:cNvPr>
            <p:cNvCxnSpPr/>
            <p:nvPr/>
          </p:nvCxnSpPr>
          <p:spPr>
            <a:xfrm>
              <a:off x="3370365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74EB49D-145D-A867-D3D8-7B918B542B41}"/>
                </a:ext>
              </a:extLst>
            </p:cNvPr>
            <p:cNvCxnSpPr/>
            <p:nvPr/>
          </p:nvCxnSpPr>
          <p:spPr>
            <a:xfrm>
              <a:off x="2747374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6BE074-B8A8-6E61-8FCA-EA1463261F7D}"/>
                </a:ext>
              </a:extLst>
            </p:cNvPr>
            <p:cNvCxnSpPr/>
            <p:nvPr/>
          </p:nvCxnSpPr>
          <p:spPr>
            <a:xfrm>
              <a:off x="2124383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CF1878-398E-CAAC-EBD2-195D1CCAB6DD}"/>
                </a:ext>
              </a:extLst>
            </p:cNvPr>
            <p:cNvCxnSpPr/>
            <p:nvPr/>
          </p:nvCxnSpPr>
          <p:spPr>
            <a:xfrm>
              <a:off x="1501392" y="3073125"/>
              <a:ext cx="0" cy="5505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5C02B6-12A1-4396-E1FF-88383C540017}"/>
              </a:ext>
            </a:extLst>
          </p:cNvPr>
          <p:cNvSpPr txBox="1"/>
          <p:nvPr/>
        </p:nvSpPr>
        <p:spPr>
          <a:xfrm>
            <a:off x="4127436" y="3612324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C18676-2D9C-E70F-95EA-20E269F886A3}"/>
              </a:ext>
            </a:extLst>
          </p:cNvPr>
          <p:cNvSpPr txBox="1"/>
          <p:nvPr/>
        </p:nvSpPr>
        <p:spPr>
          <a:xfrm>
            <a:off x="4335647" y="3612324"/>
            <a:ext cx="44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76B5A5-0B66-8BFB-0EF5-D093FD74DBA2}"/>
              </a:ext>
            </a:extLst>
          </p:cNvPr>
          <p:cNvSpPr txBox="1"/>
          <p:nvPr/>
        </p:nvSpPr>
        <p:spPr>
          <a:xfrm>
            <a:off x="4639392" y="3612324"/>
            <a:ext cx="47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75B75D-F857-6574-C617-25298A154C0B}"/>
              </a:ext>
            </a:extLst>
          </p:cNvPr>
          <p:cNvSpPr txBox="1"/>
          <p:nvPr/>
        </p:nvSpPr>
        <p:spPr>
          <a:xfrm>
            <a:off x="5049877" y="3612324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28F78C-8547-0259-F14C-DBEB2B694099}"/>
              </a:ext>
            </a:extLst>
          </p:cNvPr>
          <p:cNvSpPr txBox="1"/>
          <p:nvPr/>
        </p:nvSpPr>
        <p:spPr>
          <a:xfrm>
            <a:off x="5372256" y="3612324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F133F6-2FFB-B5DA-E106-60486E5ADDC0}"/>
              </a:ext>
            </a:extLst>
          </p:cNvPr>
          <p:cNvSpPr txBox="1"/>
          <p:nvPr/>
        </p:nvSpPr>
        <p:spPr>
          <a:xfrm>
            <a:off x="5707528" y="3612324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80AC0F-3B0B-AAC6-3F08-4BBCC61D28D6}"/>
              </a:ext>
            </a:extLst>
          </p:cNvPr>
          <p:cNvSpPr txBox="1"/>
          <p:nvPr/>
        </p:nvSpPr>
        <p:spPr>
          <a:xfrm>
            <a:off x="5996763" y="3612324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943F87-D292-8456-F4C9-4CA6B8B6CDD0}"/>
              </a:ext>
            </a:extLst>
          </p:cNvPr>
          <p:cNvSpPr txBox="1"/>
          <p:nvPr/>
        </p:nvSpPr>
        <p:spPr>
          <a:xfrm>
            <a:off x="6317960" y="3612324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364EA6-BB33-92A5-A737-A0EB14DC2E23}"/>
              </a:ext>
            </a:extLst>
          </p:cNvPr>
          <p:cNvSpPr txBox="1"/>
          <p:nvPr/>
        </p:nvSpPr>
        <p:spPr>
          <a:xfrm>
            <a:off x="6644504" y="3612324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30C1BF-0C98-1173-8516-E418E3F21AA0}"/>
              </a:ext>
            </a:extLst>
          </p:cNvPr>
          <p:cNvSpPr txBox="1"/>
          <p:nvPr/>
        </p:nvSpPr>
        <p:spPr>
          <a:xfrm>
            <a:off x="6961225" y="3612324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58315F-31A9-E5B1-6076-BE295D0838B4}"/>
              </a:ext>
            </a:extLst>
          </p:cNvPr>
          <p:cNvSpPr txBox="1"/>
          <p:nvPr/>
        </p:nvSpPr>
        <p:spPr>
          <a:xfrm>
            <a:off x="7075367" y="3612324"/>
            <a:ext cx="58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5D02F2-44C8-1C66-1AE1-2C95340ED280}"/>
                  </a:ext>
                </a:extLst>
              </p:cNvPr>
              <p:cNvSpPr txBox="1"/>
              <p:nvPr/>
            </p:nvSpPr>
            <p:spPr>
              <a:xfrm>
                <a:off x="3630097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5D02F2-44C8-1C66-1AE1-2C95340ED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97" y="3612324"/>
                <a:ext cx="585195" cy="400110"/>
              </a:xfrm>
              <a:prstGeom prst="rect">
                <a:avLst/>
              </a:prstGeom>
              <a:blipFill>
                <a:blip r:embed="rId6"/>
                <a:stretch>
                  <a:fillRect t="-9375" r="-425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DE8E20-FFED-F929-AFBE-78FDEEEC898B}"/>
                  </a:ext>
                </a:extLst>
              </p:cNvPr>
              <p:cNvSpPr txBox="1"/>
              <p:nvPr/>
            </p:nvSpPr>
            <p:spPr>
              <a:xfrm>
                <a:off x="3313073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DE8E20-FFED-F929-AFBE-78FDEEEC8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73" y="3612324"/>
                <a:ext cx="585195" cy="400110"/>
              </a:xfrm>
              <a:prstGeom prst="rect">
                <a:avLst/>
              </a:prstGeom>
              <a:blipFill>
                <a:blip r:embed="rId7"/>
                <a:stretch>
                  <a:fillRect t="-9375" r="-425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6398D6-78C2-683A-70F2-4CBBA5513BB8}"/>
                  </a:ext>
                </a:extLst>
              </p:cNvPr>
              <p:cNvSpPr txBox="1"/>
              <p:nvPr/>
            </p:nvSpPr>
            <p:spPr>
              <a:xfrm>
                <a:off x="2971984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6398D6-78C2-683A-70F2-4CBBA5513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984" y="3612324"/>
                <a:ext cx="585195" cy="400110"/>
              </a:xfrm>
              <a:prstGeom prst="rect">
                <a:avLst/>
              </a:prstGeom>
              <a:blipFill>
                <a:blip r:embed="rId8"/>
                <a:stretch>
                  <a:fillRect t="-9375" r="-212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100818-920A-13EF-30CF-979C4F158F32}"/>
                  </a:ext>
                </a:extLst>
              </p:cNvPr>
              <p:cNvSpPr txBox="1"/>
              <p:nvPr/>
            </p:nvSpPr>
            <p:spPr>
              <a:xfrm>
                <a:off x="2630532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A100818-920A-13EF-30CF-979C4F15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32" y="3612324"/>
                <a:ext cx="585195" cy="400110"/>
              </a:xfrm>
              <a:prstGeom prst="rect">
                <a:avLst/>
              </a:prstGeom>
              <a:blipFill>
                <a:blip r:embed="rId9"/>
                <a:stretch>
                  <a:fillRect t="-9375" r="-212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A31EE6-BF69-5F58-F6D8-6754373D5DA1}"/>
                  </a:ext>
                </a:extLst>
              </p:cNvPr>
              <p:cNvSpPr txBox="1"/>
              <p:nvPr/>
            </p:nvSpPr>
            <p:spPr>
              <a:xfrm>
                <a:off x="2297534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A31EE6-BF69-5F58-F6D8-6754373D5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34" y="3612324"/>
                <a:ext cx="585195" cy="400110"/>
              </a:xfrm>
              <a:prstGeom prst="rect">
                <a:avLst/>
              </a:prstGeom>
              <a:blipFill>
                <a:blip r:embed="rId10"/>
                <a:stretch>
                  <a:fillRect t="-9375" r="-208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6C51CD-90D0-1F81-4C4B-9D6B257042ED}"/>
                  </a:ext>
                </a:extLst>
              </p:cNvPr>
              <p:cNvSpPr txBox="1"/>
              <p:nvPr/>
            </p:nvSpPr>
            <p:spPr>
              <a:xfrm>
                <a:off x="1973429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46C51CD-90D0-1F81-4C4B-9D6B2570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29" y="3612324"/>
                <a:ext cx="585195" cy="400110"/>
              </a:xfrm>
              <a:prstGeom prst="rect">
                <a:avLst/>
              </a:prstGeom>
              <a:blipFill>
                <a:blip r:embed="rId11"/>
                <a:stretch>
                  <a:fillRect t="-9375" r="-425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E02277-0C66-E3CE-9758-DEE519787102}"/>
                  </a:ext>
                </a:extLst>
              </p:cNvPr>
              <p:cNvSpPr txBox="1"/>
              <p:nvPr/>
            </p:nvSpPr>
            <p:spPr>
              <a:xfrm>
                <a:off x="1649844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E02277-0C66-E3CE-9758-DEE51978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44" y="3612324"/>
                <a:ext cx="585195" cy="400110"/>
              </a:xfrm>
              <a:prstGeom prst="rect">
                <a:avLst/>
              </a:prstGeom>
              <a:blipFill>
                <a:blip r:embed="rId12"/>
                <a:stretch>
                  <a:fillRect t="-9375" r="-2128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33E754-09FD-7820-A651-BF7677D27BF2}"/>
                  </a:ext>
                </a:extLst>
              </p:cNvPr>
              <p:cNvSpPr txBox="1"/>
              <p:nvPr/>
            </p:nvSpPr>
            <p:spPr>
              <a:xfrm>
                <a:off x="1338316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633E754-09FD-7820-A651-BF7677D27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16" y="3612324"/>
                <a:ext cx="585195" cy="400110"/>
              </a:xfrm>
              <a:prstGeom prst="rect">
                <a:avLst/>
              </a:prstGeom>
              <a:blipFill>
                <a:blip r:embed="rId13"/>
                <a:stretch>
                  <a:fillRect t="-9375" r="-425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D2EA94-38CB-4300-4F56-0997E16017F7}"/>
                  </a:ext>
                </a:extLst>
              </p:cNvPr>
              <p:cNvSpPr txBox="1"/>
              <p:nvPr/>
            </p:nvSpPr>
            <p:spPr>
              <a:xfrm>
                <a:off x="1005525" y="3612324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9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D2EA94-38CB-4300-4F56-0997E160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25" y="3612324"/>
                <a:ext cx="585195" cy="400110"/>
              </a:xfrm>
              <a:prstGeom prst="rect">
                <a:avLst/>
              </a:prstGeom>
              <a:blipFill>
                <a:blip r:embed="rId14"/>
                <a:stretch>
                  <a:fillRect t="-9375" r="-425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016C85-8ECC-B782-0711-E55347918C4B}"/>
                  </a:ext>
                </a:extLst>
              </p:cNvPr>
              <p:cNvSpPr txBox="1"/>
              <p:nvPr/>
            </p:nvSpPr>
            <p:spPr>
              <a:xfrm>
                <a:off x="537494" y="3612324"/>
                <a:ext cx="7497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016C85-8ECC-B782-0711-E5534791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94" y="3612324"/>
                <a:ext cx="749706" cy="400110"/>
              </a:xfrm>
              <a:prstGeom prst="rect">
                <a:avLst/>
              </a:prstGeom>
              <a:blipFill>
                <a:blip r:embed="rId15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351F82B-2D4E-805F-558E-E061F8C36ADC}"/>
              </a:ext>
            </a:extLst>
          </p:cNvPr>
          <p:cNvCxnSpPr/>
          <p:nvPr/>
        </p:nvCxnSpPr>
        <p:spPr>
          <a:xfrm>
            <a:off x="2992753" y="2975664"/>
            <a:ext cx="411424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4F6E0C1-1947-3220-FBC1-4DFA168DA5AE}"/>
              </a:ext>
            </a:extLst>
          </p:cNvPr>
          <p:cNvCxnSpPr/>
          <p:nvPr/>
        </p:nvCxnSpPr>
        <p:spPr>
          <a:xfrm>
            <a:off x="297294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77B91BF-F407-3A45-A4F6-1B30024AF013}"/>
              </a:ext>
            </a:extLst>
          </p:cNvPr>
          <p:cNvCxnSpPr/>
          <p:nvPr/>
        </p:nvCxnSpPr>
        <p:spPr>
          <a:xfrm>
            <a:off x="328782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A83E6DF-2245-0327-3B35-D676C6967FA5}"/>
              </a:ext>
            </a:extLst>
          </p:cNvPr>
          <p:cNvCxnSpPr/>
          <p:nvPr/>
        </p:nvCxnSpPr>
        <p:spPr>
          <a:xfrm>
            <a:off x="360270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EE5C82-C06F-38CE-5A4A-47AC8AEBD8A3}"/>
              </a:ext>
            </a:extLst>
          </p:cNvPr>
          <p:cNvCxnSpPr/>
          <p:nvPr/>
        </p:nvCxnSpPr>
        <p:spPr>
          <a:xfrm>
            <a:off x="391758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F5458F-C7F5-417B-0080-25F28B3EE315}"/>
              </a:ext>
            </a:extLst>
          </p:cNvPr>
          <p:cNvCxnSpPr/>
          <p:nvPr/>
        </p:nvCxnSpPr>
        <p:spPr>
          <a:xfrm>
            <a:off x="423246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2FE2D80-0232-8441-4F60-6C12DBA9533D}"/>
              </a:ext>
            </a:extLst>
          </p:cNvPr>
          <p:cNvCxnSpPr/>
          <p:nvPr/>
        </p:nvCxnSpPr>
        <p:spPr>
          <a:xfrm>
            <a:off x="454734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66DD9C-528C-ABEF-7D7C-8B4B21320FE7}"/>
              </a:ext>
            </a:extLst>
          </p:cNvPr>
          <p:cNvCxnSpPr/>
          <p:nvPr/>
        </p:nvCxnSpPr>
        <p:spPr>
          <a:xfrm>
            <a:off x="486222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1B4B39-88F2-3E0E-CFAB-8937736C7F8E}"/>
              </a:ext>
            </a:extLst>
          </p:cNvPr>
          <p:cNvCxnSpPr/>
          <p:nvPr/>
        </p:nvCxnSpPr>
        <p:spPr>
          <a:xfrm>
            <a:off x="517710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8E1EED8-D57B-F499-A524-D47A581AFBC5}"/>
              </a:ext>
            </a:extLst>
          </p:cNvPr>
          <p:cNvCxnSpPr/>
          <p:nvPr/>
        </p:nvCxnSpPr>
        <p:spPr>
          <a:xfrm>
            <a:off x="549198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0701114-CFAD-1C4F-D273-384641DCC38B}"/>
              </a:ext>
            </a:extLst>
          </p:cNvPr>
          <p:cNvCxnSpPr/>
          <p:nvPr/>
        </p:nvCxnSpPr>
        <p:spPr>
          <a:xfrm>
            <a:off x="580686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BC22F74-31B7-636F-21DE-15DD61A2B3C3}"/>
              </a:ext>
            </a:extLst>
          </p:cNvPr>
          <p:cNvCxnSpPr/>
          <p:nvPr/>
        </p:nvCxnSpPr>
        <p:spPr>
          <a:xfrm>
            <a:off x="612174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53099FB-596A-AD3C-43AD-8D90808DB890}"/>
              </a:ext>
            </a:extLst>
          </p:cNvPr>
          <p:cNvCxnSpPr/>
          <p:nvPr/>
        </p:nvCxnSpPr>
        <p:spPr>
          <a:xfrm>
            <a:off x="6436629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015905B-4BB7-E935-7B8C-5667BB3C3BCF}"/>
              </a:ext>
            </a:extLst>
          </p:cNvPr>
          <p:cNvCxnSpPr/>
          <p:nvPr/>
        </p:nvCxnSpPr>
        <p:spPr>
          <a:xfrm>
            <a:off x="6751504" y="3237030"/>
            <a:ext cx="332243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A7D65F8-889C-B80B-AB4D-83E960F4CA2F}"/>
              </a:ext>
            </a:extLst>
          </p:cNvPr>
          <p:cNvSpPr/>
          <p:nvPr/>
        </p:nvSpPr>
        <p:spPr>
          <a:xfrm>
            <a:off x="2772687" y="3371101"/>
            <a:ext cx="396746" cy="8329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582AA2D-AFB0-A168-B404-5A6F6DDEB73C}"/>
              </a:ext>
            </a:extLst>
          </p:cNvPr>
          <p:cNvSpPr/>
          <p:nvPr/>
        </p:nvSpPr>
        <p:spPr>
          <a:xfrm>
            <a:off x="6853948" y="3371101"/>
            <a:ext cx="396746" cy="8329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081CA74-5881-31ED-3B89-FD7ABE3392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6203" y="2281550"/>
            <a:ext cx="1640385" cy="3613971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C01F827C-62DB-7CB9-B687-C3CCBB29C0FD}"/>
              </a:ext>
            </a:extLst>
          </p:cNvPr>
          <p:cNvSpPr/>
          <p:nvPr/>
        </p:nvSpPr>
        <p:spPr>
          <a:xfrm>
            <a:off x="140434" y="13668"/>
            <a:ext cx="14364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Teach it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14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11424-6505-6E29-4039-476F7540BF7C}"/>
                  </a:ext>
                </a:extLst>
              </p:cNvPr>
              <p:cNvSpPr txBox="1"/>
              <p:nvPr/>
            </p:nvSpPr>
            <p:spPr>
              <a:xfrm>
                <a:off x="1759515" y="1423241"/>
                <a:ext cx="20165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11424-6505-6E29-4039-476F7540B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15" y="1423241"/>
                <a:ext cx="2016500" cy="892552"/>
              </a:xfrm>
              <a:prstGeom prst="rect">
                <a:avLst/>
              </a:prstGeom>
              <a:blipFill>
                <a:blip r:embed="rId2"/>
                <a:stretch>
                  <a:fillRect t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D9433A-DE5E-E6E7-4FF3-F4089C588AD8}"/>
                  </a:ext>
                </a:extLst>
              </p:cNvPr>
              <p:cNvSpPr txBox="1"/>
              <p:nvPr/>
            </p:nvSpPr>
            <p:spPr>
              <a:xfrm>
                <a:off x="4872696" y="1423241"/>
                <a:ext cx="20165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D9433A-DE5E-E6E7-4FF3-F4089C58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696" y="1423241"/>
                <a:ext cx="2016500" cy="892552"/>
              </a:xfrm>
              <a:prstGeom prst="rect">
                <a:avLst/>
              </a:prstGeom>
              <a:blipFill>
                <a:blip r:embed="rId3"/>
                <a:stretch>
                  <a:fillRect t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B35EC7-B3A6-20F2-CB47-2EABA1A88734}"/>
              </a:ext>
            </a:extLst>
          </p:cNvPr>
          <p:cNvSpPr txBox="1"/>
          <p:nvPr/>
        </p:nvSpPr>
        <p:spPr>
          <a:xfrm>
            <a:off x="1321735" y="5194090"/>
            <a:ext cx="644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What’s the same and what’s different?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3E1E98-A3E0-60CD-97AA-A229940B0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00054"/>
              </p:ext>
            </p:extLst>
          </p:nvPr>
        </p:nvGraphicFramePr>
        <p:xfrm>
          <a:off x="878599" y="3099946"/>
          <a:ext cx="696349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349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96349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95E76F2-7E3C-CDF3-F679-4EC823F9D85C}"/>
              </a:ext>
            </a:extLst>
          </p:cNvPr>
          <p:cNvGrpSpPr/>
          <p:nvPr/>
        </p:nvGrpSpPr>
        <p:grpSpPr>
          <a:xfrm>
            <a:off x="1226560" y="3099946"/>
            <a:ext cx="6282577" cy="550540"/>
            <a:chOff x="1484208" y="3073125"/>
            <a:chExt cx="5587182" cy="5505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86CF7E0-A4ED-8B8D-09CC-EB2E5E440767}"/>
                </a:ext>
              </a:extLst>
            </p:cNvPr>
            <p:cNvCxnSpPr/>
            <p:nvPr/>
          </p:nvCxnSpPr>
          <p:spPr>
            <a:xfrm>
              <a:off x="7071390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9FF729-295D-63CF-6B80-AC70BED4D781}"/>
                </a:ext>
              </a:extLst>
            </p:cNvPr>
            <p:cNvCxnSpPr/>
            <p:nvPr/>
          </p:nvCxnSpPr>
          <p:spPr>
            <a:xfrm>
              <a:off x="6450591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5651D1-044C-7BA0-F953-D0B55327376D}"/>
                </a:ext>
              </a:extLst>
            </p:cNvPr>
            <p:cNvCxnSpPr/>
            <p:nvPr/>
          </p:nvCxnSpPr>
          <p:spPr>
            <a:xfrm>
              <a:off x="5829793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ECC89E-B105-BD5E-AE6F-87EB70EC6C83}"/>
                </a:ext>
              </a:extLst>
            </p:cNvPr>
            <p:cNvCxnSpPr/>
            <p:nvPr/>
          </p:nvCxnSpPr>
          <p:spPr>
            <a:xfrm>
              <a:off x="5208995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7835E9-E5AE-4E90-EFE6-E04FFD3F17AF}"/>
                </a:ext>
              </a:extLst>
            </p:cNvPr>
            <p:cNvCxnSpPr/>
            <p:nvPr/>
          </p:nvCxnSpPr>
          <p:spPr>
            <a:xfrm>
              <a:off x="4588198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41CD94-8666-E975-D5B0-8324E8D7DFA7}"/>
                </a:ext>
              </a:extLst>
            </p:cNvPr>
            <p:cNvCxnSpPr/>
            <p:nvPr/>
          </p:nvCxnSpPr>
          <p:spPr>
            <a:xfrm>
              <a:off x="3967400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20F9F4-5FFC-5AB9-C74A-3504E4256011}"/>
                </a:ext>
              </a:extLst>
            </p:cNvPr>
            <p:cNvCxnSpPr/>
            <p:nvPr/>
          </p:nvCxnSpPr>
          <p:spPr>
            <a:xfrm>
              <a:off x="3346602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9119C7-86D6-35FA-BB07-26C5F3DB77DB}"/>
                </a:ext>
              </a:extLst>
            </p:cNvPr>
            <p:cNvCxnSpPr/>
            <p:nvPr/>
          </p:nvCxnSpPr>
          <p:spPr>
            <a:xfrm>
              <a:off x="2725804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2D5C07-62E6-9B2E-F84A-E2F2C4CA8F04}"/>
                </a:ext>
              </a:extLst>
            </p:cNvPr>
            <p:cNvCxnSpPr/>
            <p:nvPr/>
          </p:nvCxnSpPr>
          <p:spPr>
            <a:xfrm>
              <a:off x="2105006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F38A19-DE7F-7235-9020-56A24C7824E0}"/>
                </a:ext>
              </a:extLst>
            </p:cNvPr>
            <p:cNvCxnSpPr/>
            <p:nvPr/>
          </p:nvCxnSpPr>
          <p:spPr>
            <a:xfrm>
              <a:off x="1484208" y="3073125"/>
              <a:ext cx="0" cy="550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EB1597E-2C63-0FC9-2497-3C7C9C91B72B}"/>
              </a:ext>
            </a:extLst>
          </p:cNvPr>
          <p:cNvSpPr txBox="1"/>
          <p:nvPr/>
        </p:nvSpPr>
        <p:spPr>
          <a:xfrm>
            <a:off x="4240563" y="3639145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EA190-A9F0-A195-5C98-9DC547FAF13E}"/>
              </a:ext>
            </a:extLst>
          </p:cNvPr>
          <p:cNvSpPr txBox="1"/>
          <p:nvPr/>
        </p:nvSpPr>
        <p:spPr>
          <a:xfrm>
            <a:off x="4492829" y="3639145"/>
            <a:ext cx="44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00F8F5-C09A-8D80-7D6C-361A44FB893D}"/>
              </a:ext>
            </a:extLst>
          </p:cNvPr>
          <p:cNvSpPr txBox="1"/>
          <p:nvPr/>
        </p:nvSpPr>
        <p:spPr>
          <a:xfrm>
            <a:off x="4820451" y="3639145"/>
            <a:ext cx="471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8EE0D-4CEE-B1C9-2E23-9BE66C207BA1}"/>
              </a:ext>
            </a:extLst>
          </p:cNvPr>
          <p:cNvSpPr txBox="1"/>
          <p:nvPr/>
        </p:nvSpPr>
        <p:spPr>
          <a:xfrm>
            <a:off x="5308104" y="3639145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D1DCB3-AE82-8661-045F-3B709AAC9385}"/>
              </a:ext>
            </a:extLst>
          </p:cNvPr>
          <p:cNvSpPr txBox="1"/>
          <p:nvPr/>
        </p:nvSpPr>
        <p:spPr>
          <a:xfrm>
            <a:off x="5639363" y="3639145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618887-FB78-6855-B576-41C3F2E5FDCF}"/>
              </a:ext>
            </a:extLst>
          </p:cNvPr>
          <p:cNvSpPr txBox="1"/>
          <p:nvPr/>
        </p:nvSpPr>
        <p:spPr>
          <a:xfrm>
            <a:off x="6002990" y="3639145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3E705-65F8-7E40-C07E-31BC7931179C}"/>
              </a:ext>
            </a:extLst>
          </p:cNvPr>
          <p:cNvSpPr txBox="1"/>
          <p:nvPr/>
        </p:nvSpPr>
        <p:spPr>
          <a:xfrm>
            <a:off x="6334249" y="3639145"/>
            <a:ext cx="236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4D086-881C-1593-5D29-48EAE591B652}"/>
              </a:ext>
            </a:extLst>
          </p:cNvPr>
          <p:cNvSpPr txBox="1"/>
          <p:nvPr/>
        </p:nvSpPr>
        <p:spPr>
          <a:xfrm>
            <a:off x="6705968" y="3639145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DE09B-E6C1-8C0E-744F-D2462A02D48E}"/>
              </a:ext>
            </a:extLst>
          </p:cNvPr>
          <p:cNvSpPr txBox="1"/>
          <p:nvPr/>
        </p:nvSpPr>
        <p:spPr>
          <a:xfrm>
            <a:off x="7039024" y="3639145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88B93D-40EA-9DB4-8999-BF46E3B36BA6}"/>
              </a:ext>
            </a:extLst>
          </p:cNvPr>
          <p:cNvSpPr txBox="1"/>
          <p:nvPr/>
        </p:nvSpPr>
        <p:spPr>
          <a:xfrm>
            <a:off x="7396358" y="3639145"/>
            <a:ext cx="21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C55693-E2D6-A8E4-FA1E-7C804B9EA41D}"/>
              </a:ext>
            </a:extLst>
          </p:cNvPr>
          <p:cNvSpPr txBox="1"/>
          <p:nvPr/>
        </p:nvSpPr>
        <p:spPr>
          <a:xfrm>
            <a:off x="7540602" y="3639145"/>
            <a:ext cx="58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306086-1B44-8ED8-221E-CE5F0BBE0A54}"/>
                  </a:ext>
                </a:extLst>
              </p:cNvPr>
              <p:cNvSpPr txBox="1"/>
              <p:nvPr/>
            </p:nvSpPr>
            <p:spPr>
              <a:xfrm>
                <a:off x="3719796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306086-1B44-8ED8-221E-CE5F0BBE0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96" y="3639145"/>
                <a:ext cx="585195" cy="400110"/>
              </a:xfrm>
              <a:prstGeom prst="rect">
                <a:avLst/>
              </a:prstGeom>
              <a:blipFill>
                <a:blip r:embed="rId5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C8C6E-F690-0E96-FF25-5C64E8AF3F78}"/>
                  </a:ext>
                </a:extLst>
              </p:cNvPr>
              <p:cNvSpPr txBox="1"/>
              <p:nvPr/>
            </p:nvSpPr>
            <p:spPr>
              <a:xfrm>
                <a:off x="3370404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C8C6E-F690-0E96-FF25-5C64E8AF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404" y="3639145"/>
                <a:ext cx="585195" cy="400110"/>
              </a:xfrm>
              <a:prstGeom prst="rect">
                <a:avLst/>
              </a:prstGeom>
              <a:blipFill>
                <a:blip r:embed="rId6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0611B3-64B8-803B-F29F-FC86F2D6FC1C}"/>
                  </a:ext>
                </a:extLst>
              </p:cNvPr>
              <p:cNvSpPr txBox="1"/>
              <p:nvPr/>
            </p:nvSpPr>
            <p:spPr>
              <a:xfrm>
                <a:off x="3037195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0611B3-64B8-803B-F29F-FC86F2D6F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195" y="3639145"/>
                <a:ext cx="585195" cy="400110"/>
              </a:xfrm>
              <a:prstGeom prst="rect">
                <a:avLst/>
              </a:prstGeom>
              <a:blipFill>
                <a:blip r:embed="rId7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FE4AB7-B132-FA1C-E92E-96B2A90BE4E1}"/>
                  </a:ext>
                </a:extLst>
              </p:cNvPr>
              <p:cNvSpPr txBox="1"/>
              <p:nvPr/>
            </p:nvSpPr>
            <p:spPr>
              <a:xfrm>
                <a:off x="2679559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FE4AB7-B132-FA1C-E92E-96B2A90BE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559" y="3639145"/>
                <a:ext cx="585195" cy="400110"/>
              </a:xfrm>
              <a:prstGeom prst="rect">
                <a:avLst/>
              </a:prstGeom>
              <a:blipFill>
                <a:blip r:embed="rId8"/>
                <a:stretch>
                  <a:fillRect t="-9091" r="-212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8BDA39-D45B-BCC1-B077-3CB56BBBD818}"/>
                  </a:ext>
                </a:extLst>
              </p:cNvPr>
              <p:cNvSpPr txBox="1"/>
              <p:nvPr/>
            </p:nvSpPr>
            <p:spPr>
              <a:xfrm>
                <a:off x="2330377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8BDA39-D45B-BCC1-B077-3CB56BBBD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77" y="3639145"/>
                <a:ext cx="585195" cy="400110"/>
              </a:xfrm>
              <a:prstGeom prst="rect">
                <a:avLst/>
              </a:prstGeom>
              <a:blipFill>
                <a:blip r:embed="rId9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0D9F5E-1D07-40ED-0579-0C34C401C293}"/>
                  </a:ext>
                </a:extLst>
              </p:cNvPr>
              <p:cNvSpPr txBox="1"/>
              <p:nvPr/>
            </p:nvSpPr>
            <p:spPr>
              <a:xfrm>
                <a:off x="1973480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0D9F5E-1D07-40ED-0579-0C34C401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80" y="3639145"/>
                <a:ext cx="585195" cy="400110"/>
              </a:xfrm>
              <a:prstGeom prst="rect">
                <a:avLst/>
              </a:prstGeom>
              <a:blipFill>
                <a:blip r:embed="rId10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1EFF3F-BD6A-1A12-6537-50B2B57838B0}"/>
                  </a:ext>
                </a:extLst>
              </p:cNvPr>
              <p:cNvSpPr txBox="1"/>
              <p:nvPr/>
            </p:nvSpPr>
            <p:spPr>
              <a:xfrm>
                <a:off x="1617527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7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1EFF3F-BD6A-1A12-6537-50B2B578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27" y="3639145"/>
                <a:ext cx="585195" cy="400110"/>
              </a:xfrm>
              <a:prstGeom prst="rect">
                <a:avLst/>
              </a:prstGeom>
              <a:blipFill>
                <a:blip r:embed="rId11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EE7739-16EC-7B02-7E37-774863013324}"/>
                  </a:ext>
                </a:extLst>
              </p:cNvPr>
              <p:cNvSpPr txBox="1"/>
              <p:nvPr/>
            </p:nvSpPr>
            <p:spPr>
              <a:xfrm>
                <a:off x="1269267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EE7739-16EC-7B02-7E37-774863013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67" y="3639145"/>
                <a:ext cx="585195" cy="400110"/>
              </a:xfrm>
              <a:prstGeom prst="rect">
                <a:avLst/>
              </a:prstGeom>
              <a:blipFill>
                <a:blip r:embed="rId12"/>
                <a:stretch>
                  <a:fillRect t="-9091" r="-425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6266E4-5E31-8770-B124-5BD98B93A48C}"/>
                  </a:ext>
                </a:extLst>
              </p:cNvPr>
              <p:cNvSpPr txBox="1"/>
              <p:nvPr/>
            </p:nvSpPr>
            <p:spPr>
              <a:xfrm>
                <a:off x="899744" y="3639145"/>
                <a:ext cx="585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9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6266E4-5E31-8770-B124-5BD98B9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44" y="3639145"/>
                <a:ext cx="585195" cy="400110"/>
              </a:xfrm>
              <a:prstGeom prst="rect">
                <a:avLst/>
              </a:prstGeom>
              <a:blipFill>
                <a:blip r:embed="rId13"/>
                <a:stretch>
                  <a:fillRect t="-9091" r="-2128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5193AC-385C-5D36-9842-C221E082C682}"/>
                  </a:ext>
                </a:extLst>
              </p:cNvPr>
              <p:cNvSpPr txBox="1"/>
              <p:nvPr/>
            </p:nvSpPr>
            <p:spPr>
              <a:xfrm>
                <a:off x="354945" y="3639145"/>
                <a:ext cx="7497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5193AC-385C-5D36-9842-C221E082C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45" y="3639145"/>
                <a:ext cx="749706" cy="400110"/>
              </a:xfrm>
              <a:prstGeom prst="rect">
                <a:avLst/>
              </a:prstGeom>
              <a:blipFill>
                <a:blip r:embed="rId14"/>
                <a:stretch>
                  <a:fillRect t="-9091" r="-1667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571587-7E6F-97AF-352B-B727F16ED132}"/>
              </a:ext>
            </a:extLst>
          </p:cNvPr>
          <p:cNvCxnSpPr/>
          <p:nvPr/>
        </p:nvCxnSpPr>
        <p:spPr>
          <a:xfrm>
            <a:off x="2956333" y="3031114"/>
            <a:ext cx="1760548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75DEBCE-FA3D-95F9-7233-ECC757F7F882}"/>
              </a:ext>
            </a:extLst>
          </p:cNvPr>
          <p:cNvSpPr/>
          <p:nvPr/>
        </p:nvSpPr>
        <p:spPr>
          <a:xfrm>
            <a:off x="2773608" y="3430428"/>
            <a:ext cx="396746" cy="7014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BA5E53-D166-117B-230B-2AFF1C3E6176}"/>
              </a:ext>
            </a:extLst>
          </p:cNvPr>
          <p:cNvSpPr/>
          <p:nvPr/>
        </p:nvSpPr>
        <p:spPr>
          <a:xfrm>
            <a:off x="4499961" y="3430428"/>
            <a:ext cx="396746" cy="7014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DD7A7F-E135-EE49-B452-DB30A6DBE26C}"/>
              </a:ext>
            </a:extLst>
          </p:cNvPr>
          <p:cNvSpPr txBox="1"/>
          <p:nvPr/>
        </p:nvSpPr>
        <p:spPr>
          <a:xfrm>
            <a:off x="3434463" y="1435768"/>
            <a:ext cx="969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  <a:p>
            <a:endParaRPr lang="en-GB" sz="2000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B4ECA6-1A47-9C82-55BA-F7942C09EBFF}"/>
              </a:ext>
            </a:extLst>
          </p:cNvPr>
          <p:cNvCxnSpPr/>
          <p:nvPr/>
        </p:nvCxnSpPr>
        <p:spPr>
          <a:xfrm flipV="1">
            <a:off x="1226560" y="3031113"/>
            <a:ext cx="1745421" cy="1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138D05C3-B065-A370-0A0C-1905C9B2F91C}"/>
              </a:ext>
            </a:extLst>
          </p:cNvPr>
          <p:cNvSpPr/>
          <p:nvPr/>
        </p:nvSpPr>
        <p:spPr>
          <a:xfrm>
            <a:off x="992422" y="3430428"/>
            <a:ext cx="396746" cy="7014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D347B-5DD4-FBDA-AEB2-611A24769C2F}"/>
                  </a:ext>
                </a:extLst>
              </p:cNvPr>
              <p:cNvSpPr txBox="1"/>
              <p:nvPr/>
            </p:nvSpPr>
            <p:spPr>
              <a:xfrm>
                <a:off x="6528306" y="1412314"/>
                <a:ext cx="9692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</a:rPr>
                  <a:t>9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2D347B-5DD4-FBDA-AEB2-611A24769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06" y="1412314"/>
                <a:ext cx="969218" cy="892552"/>
              </a:xfrm>
              <a:prstGeom prst="rect">
                <a:avLst/>
              </a:prstGeom>
              <a:blipFill>
                <a:blip r:embed="rId15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98B81FE-72F8-C647-D385-9B06E9CD488D}"/>
                  </a:ext>
                </a:extLst>
              </p:cNvPr>
              <p:cNvSpPr txBox="1"/>
              <p:nvPr/>
            </p:nvSpPr>
            <p:spPr>
              <a:xfrm>
                <a:off x="1374482" y="1963728"/>
                <a:ext cx="414257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 more than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4</a:t>
                </a:r>
              </a:p>
              <a:p>
                <a:endParaRPr lang="en-GB" sz="32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98B81FE-72F8-C647-D385-9B06E9CD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482" y="1963728"/>
                <a:ext cx="4142573" cy="1384995"/>
              </a:xfrm>
              <a:prstGeom prst="rect">
                <a:avLst/>
              </a:prstGeom>
              <a:blipFill>
                <a:blip r:embed="rId16"/>
                <a:stretch>
                  <a:fillRect l="-3670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30BABE-2FCC-5C0B-744A-D1E344D6C841}"/>
                  </a:ext>
                </a:extLst>
              </p:cNvPr>
              <p:cNvSpPr txBox="1"/>
              <p:nvPr/>
            </p:nvSpPr>
            <p:spPr>
              <a:xfrm>
                <a:off x="4713193" y="1963728"/>
                <a:ext cx="414257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 less than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4</a:t>
                </a:r>
              </a:p>
              <a:p>
                <a:endParaRPr lang="en-GB" sz="32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30BABE-2FCC-5C0B-744A-D1E344D6C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193" y="1963728"/>
                <a:ext cx="4142573" cy="1384995"/>
              </a:xfrm>
              <a:prstGeom prst="rect">
                <a:avLst/>
              </a:prstGeom>
              <a:blipFill>
                <a:blip r:embed="rId17"/>
                <a:stretch>
                  <a:fillRect l="-3670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7E855B6-9D56-0AAE-636E-A46919367B2F}"/>
              </a:ext>
            </a:extLst>
          </p:cNvPr>
          <p:cNvSpPr/>
          <p:nvPr/>
        </p:nvSpPr>
        <p:spPr>
          <a:xfrm>
            <a:off x="140434" y="13668"/>
            <a:ext cx="28733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Guided Practice 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86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41" grpId="0" animBg="1"/>
      <p:bldP spid="42" grpId="0" animBg="1"/>
      <p:bldP spid="42" grpId="1" animBg="1"/>
      <p:bldP spid="45" grpId="0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ECAF33-E000-8926-3888-D9125970F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03596"/>
              </p:ext>
            </p:extLst>
          </p:nvPr>
        </p:nvGraphicFramePr>
        <p:xfrm>
          <a:off x="1229960" y="2475976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32B6E5-8390-69E0-2390-3242FBCDA3D0}"/>
              </a:ext>
            </a:extLst>
          </p:cNvPr>
          <p:cNvSpPr txBox="1"/>
          <p:nvPr/>
        </p:nvSpPr>
        <p:spPr>
          <a:xfrm>
            <a:off x="4063512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407CF-FAA9-00BC-BA01-2B8FBD3AA420}"/>
              </a:ext>
            </a:extLst>
          </p:cNvPr>
          <p:cNvSpPr txBox="1"/>
          <p:nvPr/>
        </p:nvSpPr>
        <p:spPr>
          <a:xfrm>
            <a:off x="4674412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4F21D-7FED-B6F9-B912-4C32450CDA1F}"/>
              </a:ext>
            </a:extLst>
          </p:cNvPr>
          <p:cNvSpPr txBox="1"/>
          <p:nvPr/>
        </p:nvSpPr>
        <p:spPr>
          <a:xfrm>
            <a:off x="5311018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13307-2008-8DC3-FCC0-48832821EDC5}"/>
              </a:ext>
            </a:extLst>
          </p:cNvPr>
          <p:cNvSpPr txBox="1"/>
          <p:nvPr/>
        </p:nvSpPr>
        <p:spPr>
          <a:xfrm>
            <a:off x="5921918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D155A-7979-5438-1531-1210F8C6B335}"/>
              </a:ext>
            </a:extLst>
          </p:cNvPr>
          <p:cNvSpPr txBox="1"/>
          <p:nvPr/>
        </p:nvSpPr>
        <p:spPr>
          <a:xfrm>
            <a:off x="6558524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F9988-92E5-2A66-F820-0426C94EB8D7}"/>
              </a:ext>
            </a:extLst>
          </p:cNvPr>
          <p:cNvSpPr txBox="1"/>
          <p:nvPr/>
        </p:nvSpPr>
        <p:spPr>
          <a:xfrm>
            <a:off x="7170661" y="295219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3F3641-2B46-A9B4-8F4F-41DFE89F74E5}"/>
                  </a:ext>
                </a:extLst>
              </p:cNvPr>
              <p:cNvSpPr txBox="1"/>
              <p:nvPr/>
            </p:nvSpPr>
            <p:spPr>
              <a:xfrm>
                <a:off x="3452612" y="2952194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3F3641-2B46-A9B4-8F4F-41DFE89F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612" y="2952194"/>
                <a:ext cx="585195" cy="461665"/>
              </a:xfrm>
              <a:prstGeom prst="rect">
                <a:avLst/>
              </a:prstGeom>
              <a:blipFill>
                <a:blip r:embed="rId2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B45B24-F298-EECF-B0D7-2DC87AC6FBA2}"/>
                  </a:ext>
                </a:extLst>
              </p:cNvPr>
              <p:cNvSpPr txBox="1"/>
              <p:nvPr/>
            </p:nvSpPr>
            <p:spPr>
              <a:xfrm>
                <a:off x="2764595" y="2952194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B45B24-F298-EECF-B0D7-2DC87AC6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595" y="2952194"/>
                <a:ext cx="585195" cy="461665"/>
              </a:xfrm>
              <a:prstGeom prst="rect">
                <a:avLst/>
              </a:prstGeom>
              <a:blipFill>
                <a:blip r:embed="rId3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6FB55F-15BA-DD6C-5C88-77A1305C2FBE}"/>
                  </a:ext>
                </a:extLst>
              </p:cNvPr>
              <p:cNvSpPr txBox="1"/>
              <p:nvPr/>
            </p:nvSpPr>
            <p:spPr>
              <a:xfrm>
                <a:off x="2165929" y="2952194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6FB55F-15BA-DD6C-5C88-77A1305C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29" y="2952194"/>
                <a:ext cx="585195" cy="461665"/>
              </a:xfrm>
              <a:prstGeom prst="rect">
                <a:avLst/>
              </a:prstGeom>
              <a:blipFill>
                <a:blip r:embed="rId4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6792D-8F6E-5D43-D7AB-67EF286B881E}"/>
                  </a:ext>
                </a:extLst>
              </p:cNvPr>
              <p:cNvSpPr txBox="1"/>
              <p:nvPr/>
            </p:nvSpPr>
            <p:spPr>
              <a:xfrm>
                <a:off x="1548079" y="2952194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F6792D-8F6E-5D43-D7AB-67EF286B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79" y="2952194"/>
                <a:ext cx="585195" cy="461665"/>
              </a:xfrm>
              <a:prstGeom prst="rect">
                <a:avLst/>
              </a:prstGeom>
              <a:blipFill>
                <a:blip r:embed="rId5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B82E51-B1B2-89F2-EF57-E897D083BFAC}"/>
                  </a:ext>
                </a:extLst>
              </p:cNvPr>
              <p:cNvSpPr txBox="1"/>
              <p:nvPr/>
            </p:nvSpPr>
            <p:spPr>
              <a:xfrm>
                <a:off x="625649" y="2952194"/>
                <a:ext cx="957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B82E51-B1B2-89F2-EF57-E897D083B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9" y="2952194"/>
                <a:ext cx="957669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971D747-F381-B0FB-6919-DDA929A37056}"/>
              </a:ext>
            </a:extLst>
          </p:cNvPr>
          <p:cNvSpPr/>
          <p:nvPr/>
        </p:nvSpPr>
        <p:spPr>
          <a:xfrm>
            <a:off x="1589946" y="2418707"/>
            <a:ext cx="528499" cy="10268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C44E7-65EA-E560-F569-2BF5144085C3}"/>
              </a:ext>
            </a:extLst>
          </p:cNvPr>
          <p:cNvCxnSpPr/>
          <p:nvPr/>
        </p:nvCxnSpPr>
        <p:spPr>
          <a:xfrm>
            <a:off x="2505973" y="2610519"/>
            <a:ext cx="51724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55CCE5-A4DB-F57C-225F-8725AECF0F8F}"/>
              </a:ext>
            </a:extLst>
          </p:cNvPr>
          <p:cNvCxnSpPr/>
          <p:nvPr/>
        </p:nvCxnSpPr>
        <p:spPr>
          <a:xfrm>
            <a:off x="1874652" y="2610519"/>
            <a:ext cx="51724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79B244-DBFF-B4B0-4EFB-620A7EE91115}"/>
              </a:ext>
            </a:extLst>
          </p:cNvPr>
          <p:cNvCxnSpPr/>
          <p:nvPr/>
        </p:nvCxnSpPr>
        <p:spPr>
          <a:xfrm>
            <a:off x="3162951" y="2610519"/>
            <a:ext cx="51724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B5E066-B570-8D69-CF6A-49A3AB889546}"/>
                  </a:ext>
                </a:extLst>
              </p:cNvPr>
              <p:cNvSpPr txBox="1"/>
              <p:nvPr/>
            </p:nvSpPr>
            <p:spPr>
              <a:xfrm>
                <a:off x="1763331" y="843140"/>
                <a:ext cx="20165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B5E066-B570-8D69-CF6A-49A3AB88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331" y="843140"/>
                <a:ext cx="2016500" cy="892552"/>
              </a:xfrm>
              <a:prstGeom prst="rect">
                <a:avLst/>
              </a:prstGeom>
              <a:blipFill>
                <a:blip r:embed="rId7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B9909F-F0DE-724A-2EE6-957766EF0CA1}"/>
              </a:ext>
            </a:extLst>
          </p:cNvPr>
          <p:cNvSpPr txBox="1"/>
          <p:nvPr/>
        </p:nvSpPr>
        <p:spPr>
          <a:xfrm>
            <a:off x="3467775" y="855667"/>
            <a:ext cx="969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  <a:p>
            <a:endParaRPr lang="en-GB" sz="2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46577-42D9-4CD0-9D82-19E8023BFDA2}"/>
              </a:ext>
            </a:extLst>
          </p:cNvPr>
          <p:cNvCxnSpPr/>
          <p:nvPr/>
        </p:nvCxnSpPr>
        <p:spPr>
          <a:xfrm>
            <a:off x="3792840" y="2610519"/>
            <a:ext cx="51724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54F74E-856A-DD70-C0C2-6B2933A5CD7F}"/>
              </a:ext>
            </a:extLst>
          </p:cNvPr>
          <p:cNvCxnSpPr/>
          <p:nvPr/>
        </p:nvCxnSpPr>
        <p:spPr>
          <a:xfrm>
            <a:off x="4390085" y="2616383"/>
            <a:ext cx="517243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D23ECD9-5DC4-C990-95F4-AF089EA096DC}"/>
              </a:ext>
            </a:extLst>
          </p:cNvPr>
          <p:cNvSpPr/>
          <p:nvPr/>
        </p:nvSpPr>
        <p:spPr>
          <a:xfrm>
            <a:off x="4702759" y="2387022"/>
            <a:ext cx="528499" cy="102683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C384F7-B240-D19A-B6DC-F894E99CC5F8}"/>
              </a:ext>
            </a:extLst>
          </p:cNvPr>
          <p:cNvCxnSpPr/>
          <p:nvPr/>
        </p:nvCxnSpPr>
        <p:spPr>
          <a:xfrm>
            <a:off x="1840676" y="3630817"/>
            <a:ext cx="2515433" cy="0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1AC0B0E-FC7B-AF67-560A-CCADB61E4E73}"/>
              </a:ext>
            </a:extLst>
          </p:cNvPr>
          <p:cNvCxnSpPr/>
          <p:nvPr/>
        </p:nvCxnSpPr>
        <p:spPr>
          <a:xfrm>
            <a:off x="4390085" y="3630817"/>
            <a:ext cx="576923" cy="0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0240A7-6A9D-3EEA-DF63-10BC44E7421D}"/>
              </a:ext>
            </a:extLst>
          </p:cNvPr>
          <p:cNvSpPr txBox="1"/>
          <p:nvPr/>
        </p:nvSpPr>
        <p:spPr>
          <a:xfrm>
            <a:off x="2836377" y="3659244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CCBE85-5FD4-32F1-FD9F-FE9BD8D17A96}"/>
              </a:ext>
            </a:extLst>
          </p:cNvPr>
          <p:cNvSpPr txBox="1"/>
          <p:nvPr/>
        </p:nvSpPr>
        <p:spPr>
          <a:xfrm>
            <a:off x="4381814" y="3644672"/>
            <a:ext cx="5851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5DEACC-208F-2A5B-6095-A41BCCE75AA4}"/>
              </a:ext>
            </a:extLst>
          </p:cNvPr>
          <p:cNvSpPr txBox="1"/>
          <p:nvPr/>
        </p:nvSpPr>
        <p:spPr>
          <a:xfrm>
            <a:off x="2397954" y="1487727"/>
            <a:ext cx="5851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00EB5-C3E3-2D06-DBAE-8C25C5A73D67}"/>
              </a:ext>
            </a:extLst>
          </p:cNvPr>
          <p:cNvSpPr txBox="1"/>
          <p:nvPr/>
        </p:nvSpPr>
        <p:spPr>
          <a:xfrm>
            <a:off x="2891797" y="1488085"/>
            <a:ext cx="5851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2BD42C-3C9E-1A86-9048-3D1EF1FDBA9E}"/>
              </a:ext>
            </a:extLst>
          </p:cNvPr>
          <p:cNvCxnSpPr/>
          <p:nvPr/>
        </p:nvCxnSpPr>
        <p:spPr>
          <a:xfrm flipH="1">
            <a:off x="2771581" y="1301943"/>
            <a:ext cx="120216" cy="3051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3629EA-536C-8C98-056B-E898155A80E6}"/>
              </a:ext>
            </a:extLst>
          </p:cNvPr>
          <p:cNvCxnSpPr/>
          <p:nvPr/>
        </p:nvCxnSpPr>
        <p:spPr>
          <a:xfrm>
            <a:off x="2978176" y="1301943"/>
            <a:ext cx="120216" cy="30518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855B6-9D56-0AAE-636E-A46919367B2F}"/>
              </a:ext>
            </a:extLst>
          </p:cNvPr>
          <p:cNvSpPr/>
          <p:nvPr/>
        </p:nvSpPr>
        <p:spPr>
          <a:xfrm>
            <a:off x="140434" y="13668"/>
            <a:ext cx="28733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Guided Practice 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79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7158AC-BF1B-7EBB-90FE-69BCA0120207}"/>
              </a:ext>
            </a:extLst>
          </p:cNvPr>
          <p:cNvGraphicFramePr>
            <a:graphicFrameLocks noGrp="1"/>
          </p:cNvGraphicFramePr>
          <p:nvPr/>
        </p:nvGraphicFramePr>
        <p:xfrm>
          <a:off x="1271823" y="1852519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E2406-7017-7529-7F7A-ED68580EAC0B}"/>
              </a:ext>
            </a:extLst>
          </p:cNvPr>
          <p:cNvSpPr txBox="1"/>
          <p:nvPr/>
        </p:nvSpPr>
        <p:spPr>
          <a:xfrm>
            <a:off x="4105375" y="2328737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5E057-6AD9-92B3-3B6D-FB06CAE9260D}"/>
              </a:ext>
            </a:extLst>
          </p:cNvPr>
          <p:cNvSpPr txBox="1"/>
          <p:nvPr/>
        </p:nvSpPr>
        <p:spPr>
          <a:xfrm>
            <a:off x="4716275" y="2328737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2CE59-C929-8356-F8A0-0BB773DBC858}"/>
              </a:ext>
            </a:extLst>
          </p:cNvPr>
          <p:cNvSpPr txBox="1"/>
          <p:nvPr/>
        </p:nvSpPr>
        <p:spPr>
          <a:xfrm>
            <a:off x="5963781" y="2328737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3E9C0-8A35-A228-A790-CE9E4EC6B32A}"/>
                  </a:ext>
                </a:extLst>
              </p:cNvPr>
              <p:cNvSpPr txBox="1"/>
              <p:nvPr/>
            </p:nvSpPr>
            <p:spPr>
              <a:xfrm>
                <a:off x="2806458" y="2328737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83E9C0-8A35-A228-A790-CE9E4EC6B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458" y="2328737"/>
                <a:ext cx="585195" cy="461665"/>
              </a:xfrm>
              <a:prstGeom prst="rect">
                <a:avLst/>
              </a:prstGeom>
              <a:blipFill>
                <a:blip r:embed="rId2"/>
                <a:stretch>
                  <a:fillRect t="-8108" r="-148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760C8B-55F5-5491-A6CD-1836DA56C0C3}"/>
                  </a:ext>
                </a:extLst>
              </p:cNvPr>
              <p:cNvSpPr txBox="1"/>
              <p:nvPr/>
            </p:nvSpPr>
            <p:spPr>
              <a:xfrm>
                <a:off x="2015590" y="2333821"/>
                <a:ext cx="84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1.5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760C8B-55F5-5491-A6CD-1836DA56C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590" y="2333821"/>
                <a:ext cx="849687" cy="461665"/>
              </a:xfrm>
              <a:prstGeom prst="rect">
                <a:avLst/>
              </a:prstGeom>
              <a:blipFill>
                <a:blip r:embed="rId3"/>
                <a:stretch>
                  <a:fillRect t="-7895" r="-735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C8A4B0-FE7A-28B7-759E-8F81DA5D2390}"/>
              </a:ext>
            </a:extLst>
          </p:cNvPr>
          <p:cNvSpPr txBox="1"/>
          <p:nvPr/>
        </p:nvSpPr>
        <p:spPr>
          <a:xfrm>
            <a:off x="784022" y="803341"/>
            <a:ext cx="753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number lines.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7537F8-D9C6-A951-C8AE-D8EC5DDA4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22927"/>
              </p:ext>
            </p:extLst>
          </p:nvPr>
        </p:nvGraphicFramePr>
        <p:xfrm>
          <a:off x="1271822" y="4259339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3FEE18-CD4F-A8FC-FA2A-D21B1964CB37}"/>
              </a:ext>
            </a:extLst>
          </p:cNvPr>
          <p:cNvSpPr txBox="1"/>
          <p:nvPr/>
        </p:nvSpPr>
        <p:spPr>
          <a:xfrm>
            <a:off x="4105375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6BA0E-01BA-9291-77C5-274A5B5D289D}"/>
              </a:ext>
            </a:extLst>
          </p:cNvPr>
          <p:cNvSpPr txBox="1"/>
          <p:nvPr/>
        </p:nvSpPr>
        <p:spPr>
          <a:xfrm>
            <a:off x="7231525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E3856-238B-C335-682F-3DE0B81EE2DE}"/>
                  </a:ext>
                </a:extLst>
              </p:cNvPr>
              <p:cNvSpPr txBox="1"/>
              <p:nvPr/>
            </p:nvSpPr>
            <p:spPr>
              <a:xfrm>
                <a:off x="853748" y="4846685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3E3856-238B-C335-682F-3DE0B81EE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48" y="4846685"/>
                <a:ext cx="585195" cy="461665"/>
              </a:xfrm>
              <a:prstGeom prst="rect">
                <a:avLst/>
              </a:prstGeom>
              <a:blipFill>
                <a:blip r:embed="rId4"/>
                <a:stretch>
                  <a:fillRect t="-7895" r="-148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DF1B55-D7B7-ABF7-B01F-C0CE014BDF17}"/>
              </a:ext>
            </a:extLst>
          </p:cNvPr>
          <p:cNvCxnSpPr/>
          <p:nvPr/>
        </p:nvCxnSpPr>
        <p:spPr>
          <a:xfrm>
            <a:off x="4432621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C082FC-CA2F-212D-4588-FB1E04EF3EB9}"/>
              </a:ext>
            </a:extLst>
          </p:cNvPr>
          <p:cNvSpPr txBox="1"/>
          <p:nvPr/>
        </p:nvSpPr>
        <p:spPr>
          <a:xfrm>
            <a:off x="5320586" y="2328737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B0D26-0984-96E3-28F2-66A643D682FD}"/>
              </a:ext>
            </a:extLst>
          </p:cNvPr>
          <p:cNvSpPr txBox="1"/>
          <p:nvPr/>
        </p:nvSpPr>
        <p:spPr>
          <a:xfrm>
            <a:off x="6587732" y="2323653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36BDB7-3617-35E3-4A42-3BC094E25B41}"/>
              </a:ext>
            </a:extLst>
          </p:cNvPr>
          <p:cNvSpPr txBox="1"/>
          <p:nvPr/>
        </p:nvSpPr>
        <p:spPr>
          <a:xfrm>
            <a:off x="7249854" y="2333821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1C41B-3C60-C142-4654-0C638FA25E3A}"/>
                  </a:ext>
                </a:extLst>
              </p:cNvPr>
              <p:cNvSpPr txBox="1"/>
              <p:nvPr/>
            </p:nvSpPr>
            <p:spPr>
              <a:xfrm>
                <a:off x="3245503" y="2330531"/>
                <a:ext cx="906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0.5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71C41B-3C60-C142-4654-0C638FA2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503" y="2330531"/>
                <a:ext cx="906036" cy="461665"/>
              </a:xfrm>
              <a:prstGeom prst="rect">
                <a:avLst/>
              </a:prstGeom>
              <a:blipFill>
                <a:blip r:embed="rId5"/>
                <a:stretch>
                  <a:fillRect t="-8108" r="-555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B3226-CFA8-7D0D-2BF4-B922B214F9DE}"/>
                  </a:ext>
                </a:extLst>
              </p:cNvPr>
              <p:cNvSpPr txBox="1"/>
              <p:nvPr/>
            </p:nvSpPr>
            <p:spPr>
              <a:xfrm>
                <a:off x="1539669" y="2322473"/>
                <a:ext cx="585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B3226-CFA8-7D0D-2BF4-B922B214F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69" y="2322473"/>
                <a:ext cx="585195" cy="461665"/>
              </a:xfrm>
              <a:prstGeom prst="rect">
                <a:avLst/>
              </a:prstGeom>
              <a:blipFill>
                <a:blip r:embed="rId6"/>
                <a:stretch>
                  <a:fillRect t="-5263" r="-148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ACF210-A4FD-1A41-E32B-A8CDE2A92ECA}"/>
                  </a:ext>
                </a:extLst>
              </p:cNvPr>
              <p:cNvSpPr txBox="1"/>
              <p:nvPr/>
            </p:nvSpPr>
            <p:spPr>
              <a:xfrm>
                <a:off x="764698" y="2322474"/>
                <a:ext cx="814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2.5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ACF210-A4FD-1A41-E32B-A8CDE2A92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8" y="2322474"/>
                <a:ext cx="814813" cy="461665"/>
              </a:xfrm>
              <a:prstGeom prst="rect">
                <a:avLst/>
              </a:prstGeom>
              <a:blipFill>
                <a:blip r:embed="rId7"/>
                <a:stretch>
                  <a:fillRect t="-5263" r="-1076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FC757C-A418-0286-58B6-AFAFC809AAA1}"/>
              </a:ext>
            </a:extLst>
          </p:cNvPr>
          <p:cNvCxnSpPr/>
          <p:nvPr/>
        </p:nvCxnSpPr>
        <p:spPr>
          <a:xfrm>
            <a:off x="1271822" y="4040116"/>
            <a:ext cx="625230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0B902-5E02-8810-ADC9-41E7C3D8D2AC}"/>
                  </a:ext>
                </a:extLst>
              </p:cNvPr>
              <p:cNvSpPr txBox="1"/>
              <p:nvPr/>
            </p:nvSpPr>
            <p:spPr>
              <a:xfrm>
                <a:off x="3463506" y="5256987"/>
                <a:ext cx="1868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 0.2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0B902-5E02-8810-ADC9-41E7C3D8D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06" y="5256987"/>
                <a:ext cx="1868931" cy="461665"/>
              </a:xfrm>
              <a:prstGeom prst="rect">
                <a:avLst/>
              </a:prstGeom>
              <a:blipFill>
                <a:blip r:embed="rId8"/>
                <a:stretch>
                  <a:fillRect l="-2013" t="-7895" r="-13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A1BD63-DC53-D8DE-DBBE-E899B565BC8D}"/>
              </a:ext>
            </a:extLst>
          </p:cNvPr>
          <p:cNvCxnSpPr/>
          <p:nvPr/>
        </p:nvCxnSpPr>
        <p:spPr>
          <a:xfrm>
            <a:off x="1316368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4D193C-9317-2B9F-790F-6BBB0BAC6EBE}"/>
              </a:ext>
            </a:extLst>
          </p:cNvPr>
          <p:cNvCxnSpPr/>
          <p:nvPr/>
        </p:nvCxnSpPr>
        <p:spPr>
          <a:xfrm>
            <a:off x="1940397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BC42F3-FDD7-44E7-4681-692A2939F67F}"/>
              </a:ext>
            </a:extLst>
          </p:cNvPr>
          <p:cNvCxnSpPr/>
          <p:nvPr/>
        </p:nvCxnSpPr>
        <p:spPr>
          <a:xfrm>
            <a:off x="2564426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8181C5-91A6-BB7B-5CC7-725B67295FC0}"/>
              </a:ext>
            </a:extLst>
          </p:cNvPr>
          <p:cNvCxnSpPr/>
          <p:nvPr/>
        </p:nvCxnSpPr>
        <p:spPr>
          <a:xfrm>
            <a:off x="3188455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13ABBF-A099-8ACE-311F-FE28EF9E2A55}"/>
              </a:ext>
            </a:extLst>
          </p:cNvPr>
          <p:cNvCxnSpPr/>
          <p:nvPr/>
        </p:nvCxnSpPr>
        <p:spPr>
          <a:xfrm>
            <a:off x="3812484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B3702CF-64B0-9681-58FE-AD20D9BF55E5}"/>
              </a:ext>
            </a:extLst>
          </p:cNvPr>
          <p:cNvCxnSpPr/>
          <p:nvPr/>
        </p:nvCxnSpPr>
        <p:spPr>
          <a:xfrm>
            <a:off x="4436513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E8C62F-2E8E-131B-DAC2-AB83C2BCBEB3}"/>
              </a:ext>
            </a:extLst>
          </p:cNvPr>
          <p:cNvCxnSpPr/>
          <p:nvPr/>
        </p:nvCxnSpPr>
        <p:spPr>
          <a:xfrm>
            <a:off x="5060542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696E16-2B65-3BD7-04B8-E9FFAA1417BA}"/>
              </a:ext>
            </a:extLst>
          </p:cNvPr>
          <p:cNvCxnSpPr/>
          <p:nvPr/>
        </p:nvCxnSpPr>
        <p:spPr>
          <a:xfrm>
            <a:off x="5684571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5BEAFB-504D-F281-091B-88097E105DE6}"/>
              </a:ext>
            </a:extLst>
          </p:cNvPr>
          <p:cNvCxnSpPr/>
          <p:nvPr/>
        </p:nvCxnSpPr>
        <p:spPr>
          <a:xfrm>
            <a:off x="6308600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3BC41A-ABD8-38D3-D396-6D9930EB1E73}"/>
              </a:ext>
            </a:extLst>
          </p:cNvPr>
          <p:cNvCxnSpPr/>
          <p:nvPr/>
        </p:nvCxnSpPr>
        <p:spPr>
          <a:xfrm>
            <a:off x="6932632" y="4397958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C1A0C2-6241-72D6-BFBF-B892E62DE1C7}"/>
              </a:ext>
            </a:extLst>
          </p:cNvPr>
          <p:cNvSpPr txBox="1"/>
          <p:nvPr/>
        </p:nvSpPr>
        <p:spPr>
          <a:xfrm>
            <a:off x="4126375" y="3688063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B09E77-55EC-9359-6B50-7A563925AC75}"/>
              </a:ext>
            </a:extLst>
          </p:cNvPr>
          <p:cNvSpPr txBox="1"/>
          <p:nvPr/>
        </p:nvSpPr>
        <p:spPr>
          <a:xfrm>
            <a:off x="4683345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0.2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7895BE-8FDA-BA9E-8CC8-2D527C1BB024}"/>
              </a:ext>
            </a:extLst>
          </p:cNvPr>
          <p:cNvSpPr txBox="1"/>
          <p:nvPr/>
        </p:nvSpPr>
        <p:spPr>
          <a:xfrm>
            <a:off x="5351552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0.4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7FF498-F577-0FA8-A364-A4FF8FF27A4C}"/>
              </a:ext>
            </a:extLst>
          </p:cNvPr>
          <p:cNvSpPr txBox="1"/>
          <p:nvPr/>
        </p:nvSpPr>
        <p:spPr>
          <a:xfrm>
            <a:off x="5941202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0.6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9D9B6D-F3ED-9A0F-280F-87322599DBB9}"/>
              </a:ext>
            </a:extLst>
          </p:cNvPr>
          <p:cNvSpPr txBox="1"/>
          <p:nvPr/>
        </p:nvSpPr>
        <p:spPr>
          <a:xfrm>
            <a:off x="6589829" y="4846685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76AB26-B7CD-03B2-BD84-6B561D85B980}"/>
                  </a:ext>
                </a:extLst>
              </p:cNvPr>
              <p:cNvSpPr txBox="1"/>
              <p:nvPr/>
            </p:nvSpPr>
            <p:spPr>
              <a:xfrm>
                <a:off x="1321387" y="4846685"/>
                <a:ext cx="808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0.8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76AB26-B7CD-03B2-BD84-6B561D85B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87" y="4846685"/>
                <a:ext cx="808276" cy="461665"/>
              </a:xfrm>
              <a:prstGeom prst="rect">
                <a:avLst/>
              </a:prstGeom>
              <a:blipFill>
                <a:blip r:embed="rId9"/>
                <a:stretch>
                  <a:fillRect t="-7895" r="-109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0B2780-9F3F-50E2-98B1-2E188FD07BE9}"/>
                  </a:ext>
                </a:extLst>
              </p:cNvPr>
              <p:cNvSpPr txBox="1"/>
              <p:nvPr/>
            </p:nvSpPr>
            <p:spPr>
              <a:xfrm>
                <a:off x="2033112" y="4846685"/>
                <a:ext cx="8549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0.6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0B2780-9F3F-50E2-98B1-2E188FD07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112" y="4846685"/>
                <a:ext cx="854963" cy="461665"/>
              </a:xfrm>
              <a:prstGeom prst="rect">
                <a:avLst/>
              </a:prstGeom>
              <a:blipFill>
                <a:blip r:embed="rId10"/>
                <a:stretch>
                  <a:fillRect t="-7895" r="-73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8BC271-BCA5-6127-6530-DACF16AE09A5}"/>
                  </a:ext>
                </a:extLst>
              </p:cNvPr>
              <p:cNvSpPr txBox="1"/>
              <p:nvPr/>
            </p:nvSpPr>
            <p:spPr>
              <a:xfrm>
                <a:off x="2609448" y="4846685"/>
                <a:ext cx="9227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0.4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8BC271-BCA5-6127-6530-DACF16AE0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448" y="4846685"/>
                <a:ext cx="922763" cy="461665"/>
              </a:xfrm>
              <a:prstGeom prst="rect">
                <a:avLst/>
              </a:prstGeom>
              <a:blipFill>
                <a:blip r:embed="rId11"/>
                <a:stretch>
                  <a:fillRect t="-7895" r="-411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3AD26A-7D14-B053-8D08-F5405FCD09FA}"/>
                  </a:ext>
                </a:extLst>
              </p:cNvPr>
              <p:cNvSpPr txBox="1"/>
              <p:nvPr/>
            </p:nvSpPr>
            <p:spPr>
              <a:xfrm>
                <a:off x="3363680" y="4846685"/>
                <a:ext cx="852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0.2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3AD26A-7D14-B053-8D08-F5405FCD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680" y="4846685"/>
                <a:ext cx="852106" cy="461665"/>
              </a:xfrm>
              <a:prstGeom prst="rect">
                <a:avLst/>
              </a:prstGeom>
              <a:blipFill>
                <a:blip r:embed="rId12"/>
                <a:stretch>
                  <a:fillRect t="-7895" r="-72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7E855B6-9D56-0AAE-636E-A46919367B2F}"/>
              </a:ext>
            </a:extLst>
          </p:cNvPr>
          <p:cNvSpPr/>
          <p:nvPr/>
        </p:nvSpPr>
        <p:spPr>
          <a:xfrm>
            <a:off x="140434" y="13668"/>
            <a:ext cx="2873354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/>
                <a:cs typeface="Calibri"/>
              </a:rPr>
              <a:t>Teach it  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endParaRPr lang="en-GB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0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21" grpId="0"/>
      <p:bldP spid="21" grpId="1"/>
      <p:bldP spid="32" grpId="0"/>
      <p:bldP spid="32" grpId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B9DB1-ED8D-CD97-2D48-551C32B335B1}"/>
              </a:ext>
            </a:extLst>
          </p:cNvPr>
          <p:cNvGraphicFramePr>
            <a:graphicFrameLocks noGrp="1"/>
          </p:cNvGraphicFramePr>
          <p:nvPr/>
        </p:nvGraphicFramePr>
        <p:xfrm>
          <a:off x="1271823" y="1852519"/>
          <a:ext cx="6252300" cy="5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0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252730-49DA-149F-B701-17B650DA1399}"/>
              </a:ext>
            </a:extLst>
          </p:cNvPr>
          <p:cNvSpPr txBox="1"/>
          <p:nvPr/>
        </p:nvSpPr>
        <p:spPr>
          <a:xfrm>
            <a:off x="5963781" y="2343451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B1FF9-571B-3C69-6A9F-930B6F32D678}"/>
                  </a:ext>
                </a:extLst>
              </p:cNvPr>
              <p:cNvSpPr txBox="1"/>
              <p:nvPr/>
            </p:nvSpPr>
            <p:spPr>
              <a:xfrm>
                <a:off x="2015590" y="2343451"/>
                <a:ext cx="849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6B1FF9-571B-3C69-6A9F-930B6F32D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590" y="2343451"/>
                <a:ext cx="849687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969E89-79D0-30B8-0450-598837F61CFB}"/>
                  </a:ext>
                </a:extLst>
              </p:cNvPr>
              <p:cNvSpPr txBox="1"/>
              <p:nvPr/>
            </p:nvSpPr>
            <p:spPr>
              <a:xfrm>
                <a:off x="784022" y="803341"/>
                <a:ext cx="75344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What is A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B?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969E89-79D0-30B8-0450-598837F61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2" y="803341"/>
                <a:ext cx="7534478" cy="523220"/>
              </a:xfrm>
              <a:prstGeom prst="rect">
                <a:avLst/>
              </a:prstGeom>
              <a:blipFill>
                <a:blip r:embed="rId3"/>
                <a:stretch>
                  <a:fillRect l="-168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8FE788-D65F-DB8F-8EBC-B18706AB7042}"/>
              </a:ext>
            </a:extLst>
          </p:cNvPr>
          <p:cNvCxnSpPr/>
          <p:nvPr/>
        </p:nvCxnSpPr>
        <p:spPr>
          <a:xfrm>
            <a:off x="2507855" y="1706753"/>
            <a:ext cx="3748523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7631F9-7CEC-AA44-220B-2A0FF0A45631}"/>
              </a:ext>
            </a:extLst>
          </p:cNvPr>
          <p:cNvSpPr txBox="1"/>
          <p:nvPr/>
        </p:nvSpPr>
        <p:spPr>
          <a:xfrm>
            <a:off x="764698" y="2343451"/>
            <a:ext cx="8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31401-5744-DFBC-3015-9A202543B07A}"/>
              </a:ext>
            </a:extLst>
          </p:cNvPr>
          <p:cNvSpPr txBox="1"/>
          <p:nvPr/>
        </p:nvSpPr>
        <p:spPr>
          <a:xfrm>
            <a:off x="3990566" y="2343451"/>
            <a:ext cx="8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7DA829-D714-3C1B-E4D5-67C7058FA90B}"/>
                  </a:ext>
                </a:extLst>
              </p:cNvPr>
              <p:cNvSpPr txBox="1"/>
              <p:nvPr/>
            </p:nvSpPr>
            <p:spPr>
              <a:xfrm>
                <a:off x="2757550" y="3070029"/>
                <a:ext cx="3116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alibri" panose="020F0502020204030204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7DA829-D714-3C1B-E4D5-67C7058FA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550" y="3070029"/>
                <a:ext cx="3116443" cy="584775"/>
              </a:xfrm>
              <a:prstGeom prst="rect">
                <a:avLst/>
              </a:prstGeom>
              <a:blipFill>
                <a:blip r:embed="rId4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B72E12-C48E-B949-5712-5C6BBE414B3A}"/>
              </a:ext>
            </a:extLst>
          </p:cNvPr>
          <p:cNvCxnSpPr/>
          <p:nvPr/>
        </p:nvCxnSpPr>
        <p:spPr>
          <a:xfrm>
            <a:off x="2556975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D65C6E-72DC-5E38-F2BB-2009C637B6F5}"/>
              </a:ext>
            </a:extLst>
          </p:cNvPr>
          <p:cNvCxnSpPr/>
          <p:nvPr/>
        </p:nvCxnSpPr>
        <p:spPr>
          <a:xfrm>
            <a:off x="3183059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9D22B4-6348-2419-1617-184F4EBE8771}"/>
              </a:ext>
            </a:extLst>
          </p:cNvPr>
          <p:cNvCxnSpPr/>
          <p:nvPr/>
        </p:nvCxnSpPr>
        <p:spPr>
          <a:xfrm>
            <a:off x="3809143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A1C6B5-5BBE-7811-9FB4-0C26D939AB94}"/>
              </a:ext>
            </a:extLst>
          </p:cNvPr>
          <p:cNvCxnSpPr/>
          <p:nvPr/>
        </p:nvCxnSpPr>
        <p:spPr>
          <a:xfrm>
            <a:off x="4435227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D7E504-E17E-AEF6-48F7-C0A747F3F2DC}"/>
              </a:ext>
            </a:extLst>
          </p:cNvPr>
          <p:cNvCxnSpPr/>
          <p:nvPr/>
        </p:nvCxnSpPr>
        <p:spPr>
          <a:xfrm>
            <a:off x="5061311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98DB27-E51F-0E85-9180-DD7E6BD5A674}"/>
              </a:ext>
            </a:extLst>
          </p:cNvPr>
          <p:cNvCxnSpPr/>
          <p:nvPr/>
        </p:nvCxnSpPr>
        <p:spPr>
          <a:xfrm>
            <a:off x="5687395" y="2018725"/>
            <a:ext cx="543194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904FA4B-C65E-346D-F210-EB4FED44A0D3}"/>
              </a:ext>
            </a:extLst>
          </p:cNvPr>
          <p:cNvSpPr txBox="1"/>
          <p:nvPr/>
        </p:nvSpPr>
        <p:spPr>
          <a:xfrm>
            <a:off x="4051489" y="1344467"/>
            <a:ext cx="58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25BAE-58FA-D5AB-E7B8-01699B8E6C41}"/>
                  </a:ext>
                </a:extLst>
              </p:cNvPr>
              <p:cNvSpPr txBox="1"/>
              <p:nvPr/>
            </p:nvSpPr>
            <p:spPr>
              <a:xfrm>
                <a:off x="1429844" y="2343451"/>
                <a:ext cx="814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25BAE-58FA-D5AB-E7B8-01699B8E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44" y="2343451"/>
                <a:ext cx="814813" cy="461665"/>
              </a:xfrm>
              <a:prstGeom prst="rect">
                <a:avLst/>
              </a:prstGeom>
              <a:blipFill>
                <a:blip r:embed="rId5"/>
                <a:stretch>
                  <a:fillRect t="-8108" r="-615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A838A6-69C5-6F41-19F4-E5B1A47C29FA}"/>
                  </a:ext>
                </a:extLst>
              </p:cNvPr>
              <p:cNvSpPr txBox="1"/>
              <p:nvPr/>
            </p:nvSpPr>
            <p:spPr>
              <a:xfrm>
                <a:off x="764697" y="1453136"/>
                <a:ext cx="814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16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A838A6-69C5-6F41-19F4-E5B1A47C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97" y="1453136"/>
                <a:ext cx="814813" cy="461665"/>
              </a:xfrm>
              <a:prstGeom prst="rect">
                <a:avLst/>
              </a:prstGeom>
              <a:blipFill>
                <a:blip r:embed="rId6"/>
                <a:stretch>
                  <a:fillRect t="-8108" r="-615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ADD0F-72AF-4934-F2FB-7B61E4B32E6E}"/>
                  </a:ext>
                </a:extLst>
              </p:cNvPr>
              <p:cNvSpPr txBox="1"/>
              <p:nvPr/>
            </p:nvSpPr>
            <p:spPr>
              <a:xfrm>
                <a:off x="2654775" y="2343451"/>
                <a:ext cx="814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2ADD0F-72AF-4934-F2FB-7B61E4B3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75" y="2343451"/>
                <a:ext cx="814813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8ACCC9F-E2D9-71A5-5814-1FF29E8D5DD4}"/>
              </a:ext>
            </a:extLst>
          </p:cNvPr>
          <p:cNvSpPr txBox="1"/>
          <p:nvPr/>
        </p:nvSpPr>
        <p:spPr>
          <a:xfrm>
            <a:off x="3357938" y="2343451"/>
            <a:ext cx="8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7DE5E5-C2D8-8942-DB35-0A1215360663}"/>
              </a:ext>
            </a:extLst>
          </p:cNvPr>
          <p:cNvSpPr txBox="1"/>
          <p:nvPr/>
        </p:nvSpPr>
        <p:spPr>
          <a:xfrm>
            <a:off x="3974709" y="1453136"/>
            <a:ext cx="81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4AD381-AD2D-36DD-F6A1-9B4BE3B4FD2D}"/>
                  </a:ext>
                </a:extLst>
              </p:cNvPr>
              <p:cNvSpPr txBox="1"/>
              <p:nvPr/>
            </p:nvSpPr>
            <p:spPr>
              <a:xfrm>
                <a:off x="2604878" y="3818300"/>
                <a:ext cx="2178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4AD381-AD2D-36DD-F6A1-9B4BE3B4F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878" y="3818300"/>
                <a:ext cx="2178056" cy="584775"/>
              </a:xfrm>
              <a:prstGeom prst="rect">
                <a:avLst/>
              </a:prstGeom>
              <a:blipFill>
                <a:blip r:embed="rId8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E3315-6698-7678-F87A-1DC61A122DE1}"/>
                  </a:ext>
                </a:extLst>
              </p:cNvPr>
              <p:cNvSpPr txBox="1"/>
              <p:nvPr/>
            </p:nvSpPr>
            <p:spPr>
              <a:xfrm>
                <a:off x="4113860" y="3817295"/>
                <a:ext cx="2178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AE3315-6698-7678-F87A-1DC61A12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60" y="3817295"/>
                <a:ext cx="2178056" cy="584775"/>
              </a:xfrm>
              <a:prstGeom prst="rect">
                <a:avLst/>
              </a:prstGeom>
              <a:blipFill>
                <a:blip r:embed="rId9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6EB20-5B89-3066-8199-DF3343F98F1B}"/>
              </a:ext>
            </a:extLst>
          </p:cNvPr>
          <p:cNvCxnSpPr/>
          <p:nvPr/>
        </p:nvCxnSpPr>
        <p:spPr>
          <a:xfrm>
            <a:off x="693759" y="5048591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F769E-8912-18B4-3590-320DF7CD1112}"/>
              </a:ext>
            </a:extLst>
          </p:cNvPr>
          <p:cNvCxnSpPr/>
          <p:nvPr/>
        </p:nvCxnSpPr>
        <p:spPr>
          <a:xfrm>
            <a:off x="4011566" y="4727678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F697A0-D4AA-F6FF-15FC-82EF0176EEEE}"/>
              </a:ext>
            </a:extLst>
          </p:cNvPr>
          <p:cNvSpPr txBox="1"/>
          <p:nvPr/>
        </p:nvSpPr>
        <p:spPr>
          <a:xfrm>
            <a:off x="2793833" y="5333930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3F749C-8F5C-0019-A795-8CF1CE693C7B}"/>
              </a:ext>
            </a:extLst>
          </p:cNvPr>
          <p:cNvSpPr txBox="1"/>
          <p:nvPr/>
        </p:nvSpPr>
        <p:spPr>
          <a:xfrm>
            <a:off x="5938805" y="533393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389E0C-F9FB-C366-6E34-4DBA80F5662F}"/>
                  </a:ext>
                </a:extLst>
              </p:cNvPr>
              <p:cNvSpPr txBox="1"/>
              <p:nvPr/>
            </p:nvSpPr>
            <p:spPr>
              <a:xfrm>
                <a:off x="1978584" y="5333930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4389E0C-F9FB-C366-6E34-4DBA80F56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84" y="5333930"/>
                <a:ext cx="1216885" cy="461665"/>
              </a:xfrm>
              <a:prstGeom prst="rect">
                <a:avLst/>
              </a:prstGeom>
              <a:blipFill>
                <a:blip r:embed="rId1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14C537-75D0-E9E4-8A99-656229AC08C3}"/>
              </a:ext>
            </a:extLst>
          </p:cNvPr>
          <p:cNvCxnSpPr/>
          <p:nvPr/>
        </p:nvCxnSpPr>
        <p:spPr>
          <a:xfrm flipH="1">
            <a:off x="2678245" y="4745072"/>
            <a:ext cx="5860" cy="6478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A6522C-0F55-5154-E932-4B2215FE5E63}"/>
              </a:ext>
            </a:extLst>
          </p:cNvPr>
          <p:cNvCxnSpPr/>
          <p:nvPr/>
        </p:nvCxnSpPr>
        <p:spPr>
          <a:xfrm>
            <a:off x="6539354" y="4714396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1A7E07-70B0-523F-C636-714919A29045}"/>
              </a:ext>
            </a:extLst>
          </p:cNvPr>
          <p:cNvCxnSpPr/>
          <p:nvPr/>
        </p:nvCxnSpPr>
        <p:spPr>
          <a:xfrm>
            <a:off x="2776096" y="4916253"/>
            <a:ext cx="1185666" cy="860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ECF017E-789B-523F-C4A8-D9D3C8EC9ACC}"/>
              </a:ext>
            </a:extLst>
          </p:cNvPr>
          <p:cNvSpPr txBox="1"/>
          <p:nvPr/>
        </p:nvSpPr>
        <p:spPr>
          <a:xfrm>
            <a:off x="2710501" y="4526812"/>
            <a:ext cx="125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84D232-2812-E7A4-1EE4-6136C6DC5B4B}"/>
              </a:ext>
            </a:extLst>
          </p:cNvPr>
          <p:cNvSpPr txBox="1"/>
          <p:nvPr/>
        </p:nvSpPr>
        <p:spPr>
          <a:xfrm>
            <a:off x="4620008" y="4508540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5F7F35-54AF-97F1-5D22-5BEF430193AB}"/>
              </a:ext>
            </a:extLst>
          </p:cNvPr>
          <p:cNvCxnSpPr/>
          <p:nvPr/>
        </p:nvCxnSpPr>
        <p:spPr>
          <a:xfrm>
            <a:off x="4051489" y="4924854"/>
            <a:ext cx="242486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855B6-9D56-0AAE-636E-A46919367B2F}"/>
              </a:ext>
            </a:extLst>
          </p:cNvPr>
          <p:cNvSpPr/>
          <p:nvPr/>
        </p:nvSpPr>
        <p:spPr>
          <a:xfrm>
            <a:off x="140434" y="13668"/>
            <a:ext cx="28733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Guided Practice 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54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6" grpId="1"/>
      <p:bldP spid="27" grpId="0"/>
      <p:bldP spid="27" grpId="1"/>
      <p:bldP spid="28" grpId="0"/>
      <p:bldP spid="28" grpId="1"/>
      <p:bldP spid="32" grpId="0"/>
      <p:bldP spid="32" grpId="1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1" y="764999"/>
            <a:ext cx="8554752" cy="4579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E855B6-9D56-0AAE-636E-A46919367B2F}"/>
              </a:ext>
            </a:extLst>
          </p:cNvPr>
          <p:cNvSpPr/>
          <p:nvPr/>
        </p:nvSpPr>
        <p:spPr>
          <a:xfrm>
            <a:off x="140434" y="13668"/>
            <a:ext cx="287335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Guided Practice 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950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86" y="294097"/>
            <a:ext cx="136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Do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3012" y="391889"/>
            <a:ext cx="281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/>
                </a:solidFill>
              </a:rPr>
              <a:t>Secure 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6" y="906264"/>
            <a:ext cx="4210542" cy="54625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23" y="1333023"/>
            <a:ext cx="4303333" cy="394236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2932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86" y="373227"/>
            <a:ext cx="224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Deepen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1" y="1297263"/>
            <a:ext cx="4439314" cy="40045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79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730F8-93CD-7C52-08B7-2F6D58E3DD8D}"/>
              </a:ext>
            </a:extLst>
          </p:cNvPr>
          <p:cNvSpPr txBox="1"/>
          <p:nvPr/>
        </p:nvSpPr>
        <p:spPr>
          <a:xfrm>
            <a:off x="0" y="0"/>
            <a:ext cx="9143999" cy="58169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effectLst/>
                <a:latin typeface="Helvetica" pitchFamily="2" charset="0"/>
              </a:rPr>
              <a:t>What I need to have ready…</a:t>
            </a:r>
            <a:endParaRPr lang="en-GB" sz="3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endParaRPr lang="en-GB" sz="2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My Fluency Book and </a:t>
            </a:r>
            <a:r>
              <a:rPr lang="en-GB" sz="2800" b="1" dirty="0">
                <a:latin typeface="Helvetica" pitchFamily="2" charset="0"/>
              </a:rPr>
              <a:t>M</a:t>
            </a: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aths book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</a:t>
            </a: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 sharp pencil</a:t>
            </a:r>
            <a:endParaRPr lang="en-GB" sz="2800" dirty="0">
              <a:effectLst/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</a:t>
            </a:r>
            <a:r>
              <a:rPr lang="en-GB" sz="2800" b="1" dirty="0">
                <a:effectLst/>
                <a:latin typeface="Helvetica" pitchFamily="2" charset="0"/>
              </a:rPr>
              <a:t> long ruler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 rubber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effectLst/>
                <a:latin typeface="Helvetica" pitchFamily="2" charset="0"/>
              </a:rPr>
              <a:t>A green pen for marking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A red, orange and green coloured pencil to self assess</a:t>
            </a:r>
            <a:endParaRPr lang="en-GB" sz="2800" dirty="0">
              <a:latin typeface="Helvetica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rgbClr val="000000"/>
                </a:solidFill>
                <a:effectLst/>
                <a:latin typeface="Helvetica" pitchFamily="2" charset="0"/>
              </a:rPr>
              <a:t>A whiteboard and pen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atin typeface="Helvetica" pitchFamily="2" charset="0"/>
              </a:rPr>
              <a:t>The 5Bs: Brain, Book, Board, Buddy, Boss</a:t>
            </a: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br>
              <a:rPr lang="en-GB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GB" sz="28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5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9243D2-5F54-92A5-78A5-20B8A91C4AB6}"/>
              </a:ext>
            </a:extLst>
          </p:cNvPr>
          <p:cNvSpPr txBox="1"/>
          <p:nvPr/>
        </p:nvSpPr>
        <p:spPr>
          <a:xfrm>
            <a:off x="0" y="144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Complete the following in your small Maths Fluency Books please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5" y="999743"/>
            <a:ext cx="4887983" cy="30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08BD4-BCB5-5962-6A73-63B3DB774C3D}"/>
              </a:ext>
            </a:extLst>
          </p:cNvPr>
          <p:cNvSpPr txBox="1"/>
          <p:nvPr/>
        </p:nvSpPr>
        <p:spPr>
          <a:xfrm>
            <a:off x="0" y="1443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  <a:effectLst/>
                <a:latin typeface="Helvetica" pitchFamily="2" charset="0"/>
              </a:rPr>
              <a:t>Draw a ruler margin, then write the date and WALT and underline please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044" y="1670180"/>
            <a:ext cx="796580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u="sng" dirty="0"/>
              <a:t>28-9-23</a:t>
            </a:r>
          </a:p>
          <a:p>
            <a:endParaRPr lang="en-GB" sz="4000" u="sng" dirty="0"/>
          </a:p>
          <a:p>
            <a:r>
              <a:rPr lang="en-GB" sz="4000" u="sng" dirty="0"/>
              <a:t>WALT understand negative numbers </a:t>
            </a:r>
          </a:p>
          <a:p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113647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456CB3E-345C-9C2F-8A2F-F56521EB9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28" y="421105"/>
            <a:ext cx="2007246" cy="5609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660A6-D6BE-0071-346E-A8CF4CC1F863}"/>
              </a:ext>
            </a:extLst>
          </p:cNvPr>
          <p:cNvSpPr txBox="1"/>
          <p:nvPr/>
        </p:nvSpPr>
        <p:spPr>
          <a:xfrm>
            <a:off x="3569032" y="151011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Helvetica" pitchFamily="2" charset="0"/>
              </a:rPr>
              <a:t>Need to Know</a:t>
            </a:r>
            <a:endParaRPr lang="en-GB" sz="28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9" name="Picture 8" descr="A diagram of numbers and numbers&#10;&#10;Description automatically generated">
            <a:extLst>
              <a:ext uri="{FF2B5EF4-FFF2-40B4-BE49-F238E27FC236}">
                <a16:creationId xmlns:a16="http://schemas.microsoft.com/office/drawing/2014/main" id="{8B23CC57-7589-9566-4E8E-146ED2C9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662" y="2225842"/>
            <a:ext cx="6392110" cy="22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3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8660A6-D6BE-0071-346E-A8CF4CC1F863}"/>
              </a:ext>
            </a:extLst>
          </p:cNvPr>
          <p:cNvSpPr txBox="1"/>
          <p:nvPr/>
        </p:nvSpPr>
        <p:spPr>
          <a:xfrm>
            <a:off x="639929" y="216568"/>
            <a:ext cx="78641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</a:t>
            </a:r>
          </a:p>
          <a:p>
            <a:pPr algn="ctr"/>
            <a:endParaRPr lang="en-GB" sz="3200" b="1" u="sng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we learn in our last lesson?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think that can help us today?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resources do you think will help us?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b="1" u="sng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BCE6011-7C5A-7DF2-18F0-74E8A52F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667" y="3869866"/>
            <a:ext cx="3455881" cy="793153"/>
          </a:xfrm>
          <a:prstGeom prst="rect">
            <a:avLst/>
          </a:prstGeom>
        </p:spPr>
      </p:pic>
      <p:pic>
        <p:nvPicPr>
          <p:cNvPr id="7" name="Picture 6" descr="A close-up of a sign&#10;&#10;Description automatically generated">
            <a:extLst>
              <a:ext uri="{FF2B5EF4-FFF2-40B4-BE49-F238E27FC236}">
                <a16:creationId xmlns:a16="http://schemas.microsoft.com/office/drawing/2014/main" id="{87408B5D-26DD-460D-96D9-70334B5F0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34" y="4854698"/>
            <a:ext cx="3007895" cy="757253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F9033197-5477-813D-B107-C8FB73D31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529" y="4842254"/>
            <a:ext cx="3062599" cy="757253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456F1162-740D-55BC-8CA3-7FC01CA4A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128" y="4842254"/>
            <a:ext cx="2915867" cy="757255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F983303B-AE70-3FAF-C812-1192F2C6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768" y="5815013"/>
            <a:ext cx="3305677" cy="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23E277-941D-56A5-EAEF-220DCAEA38B8}"/>
                  </a:ext>
                </a:extLst>
              </p:cNvPr>
              <p:cNvSpPr txBox="1"/>
              <p:nvPr/>
            </p:nvSpPr>
            <p:spPr>
              <a:xfrm>
                <a:off x="695550" y="562572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number line.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What is 3 less than 1?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 What is 4 more than negative 2?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23E277-941D-56A5-EAEF-220DCAEA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562572"/>
                <a:ext cx="7497474" cy="5262979"/>
              </a:xfrm>
              <a:prstGeom prst="rect">
                <a:avLst/>
              </a:prstGeom>
              <a:blipFill>
                <a:blip r:embed="rId2"/>
                <a:stretch>
                  <a:fillRect l="-1689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994790-C953-8C3A-E4D4-769F9EE865A8}"/>
              </a:ext>
            </a:extLst>
          </p:cNvPr>
          <p:cNvCxnSpPr/>
          <p:nvPr/>
        </p:nvCxnSpPr>
        <p:spPr>
          <a:xfrm>
            <a:off x="2324809" y="1647105"/>
            <a:ext cx="39829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6EC91C-6BBB-263E-ACAE-1FDD2BBF7A06}"/>
              </a:ext>
            </a:extLst>
          </p:cNvPr>
          <p:cNvCxnSpPr/>
          <p:nvPr/>
        </p:nvCxnSpPr>
        <p:spPr>
          <a:xfrm>
            <a:off x="231691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445463-E2AB-5A58-EA69-1CBA7FC54B27}"/>
              </a:ext>
            </a:extLst>
          </p:cNvPr>
          <p:cNvCxnSpPr/>
          <p:nvPr/>
        </p:nvCxnSpPr>
        <p:spPr>
          <a:xfrm>
            <a:off x="364719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236360-4E5A-CE71-ED76-2D3A3F568C73}"/>
              </a:ext>
            </a:extLst>
          </p:cNvPr>
          <p:cNvCxnSpPr/>
          <p:nvPr/>
        </p:nvCxnSpPr>
        <p:spPr>
          <a:xfrm>
            <a:off x="298205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1C36F2-FEF8-2C5D-374E-B58003EF56DA}"/>
              </a:ext>
            </a:extLst>
          </p:cNvPr>
          <p:cNvCxnSpPr/>
          <p:nvPr/>
        </p:nvCxnSpPr>
        <p:spPr>
          <a:xfrm>
            <a:off x="431233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A22CA7-B203-6A20-3D10-433551E2D3DE}"/>
              </a:ext>
            </a:extLst>
          </p:cNvPr>
          <p:cNvCxnSpPr/>
          <p:nvPr/>
        </p:nvCxnSpPr>
        <p:spPr>
          <a:xfrm>
            <a:off x="497747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305706-7187-C595-B055-DC3A585F9622}"/>
              </a:ext>
            </a:extLst>
          </p:cNvPr>
          <p:cNvCxnSpPr/>
          <p:nvPr/>
        </p:nvCxnSpPr>
        <p:spPr>
          <a:xfrm>
            <a:off x="564261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FE9182-A2AC-CF31-B57A-42B9E9ABF685}"/>
              </a:ext>
            </a:extLst>
          </p:cNvPr>
          <p:cNvCxnSpPr/>
          <p:nvPr/>
        </p:nvCxnSpPr>
        <p:spPr>
          <a:xfrm>
            <a:off x="6307756" y="13158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572A08-DDA4-20C1-BAA8-EBAA23A4220B}"/>
              </a:ext>
            </a:extLst>
          </p:cNvPr>
          <p:cNvSpPr txBox="1"/>
          <p:nvPr/>
        </p:nvSpPr>
        <p:spPr>
          <a:xfrm>
            <a:off x="4173951" y="1901160"/>
            <a:ext cx="65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26887-B038-0544-CF9E-36EC71BAA2E5}"/>
              </a:ext>
            </a:extLst>
          </p:cNvPr>
          <p:cNvSpPr txBox="1"/>
          <p:nvPr/>
        </p:nvSpPr>
        <p:spPr>
          <a:xfrm>
            <a:off x="5477455" y="1901160"/>
            <a:ext cx="65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9B840-4A29-4AEF-BF45-D13EB2DF5393}"/>
                  </a:ext>
                </a:extLst>
              </p:cNvPr>
              <p:cNvSpPr txBox="1"/>
              <p:nvPr/>
            </p:nvSpPr>
            <p:spPr>
              <a:xfrm>
                <a:off x="3302558" y="1901160"/>
                <a:ext cx="651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9B840-4A29-4AEF-BF45-D13EB2DF5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58" y="1901160"/>
                <a:ext cx="651510" cy="461665"/>
              </a:xfrm>
              <a:prstGeom prst="rect">
                <a:avLst/>
              </a:prstGeom>
              <a:blipFill>
                <a:blip r:embed="rId3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E25C3C5-768A-B610-9975-9EEB6EFFEBFB}"/>
              </a:ext>
            </a:extLst>
          </p:cNvPr>
          <p:cNvSpPr txBox="1"/>
          <p:nvPr/>
        </p:nvSpPr>
        <p:spPr>
          <a:xfrm>
            <a:off x="6128965" y="1901160"/>
            <a:ext cx="65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06F375-955B-0B36-C057-86D21FBF3A22}"/>
              </a:ext>
            </a:extLst>
          </p:cNvPr>
          <p:cNvSpPr txBox="1"/>
          <p:nvPr/>
        </p:nvSpPr>
        <p:spPr>
          <a:xfrm>
            <a:off x="263307" y="1"/>
            <a:ext cx="16122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u="sng" dirty="0"/>
              <a:t>Re-Cap</a:t>
            </a:r>
          </a:p>
        </p:txBody>
      </p:sp>
    </p:spTree>
    <p:extLst>
      <p:ext uri="{BB962C8B-B14F-4D97-AF65-F5344CB8AC3E}">
        <p14:creationId xmlns:p14="http://schemas.microsoft.com/office/powerpoint/2010/main" val="297153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EA0B61-136E-852B-D06B-6E962A04B303}"/>
              </a:ext>
            </a:extLst>
          </p:cNvPr>
          <p:cNvCxnSpPr/>
          <p:nvPr/>
        </p:nvCxnSpPr>
        <p:spPr>
          <a:xfrm>
            <a:off x="994529" y="3122710"/>
            <a:ext cx="6657316" cy="10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FFF511-D39D-604D-F8E3-FC7E855D1162}"/>
              </a:ext>
            </a:extLst>
          </p:cNvPr>
          <p:cNvCxnSpPr/>
          <p:nvPr/>
        </p:nvCxnSpPr>
        <p:spPr>
          <a:xfrm>
            <a:off x="98663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496DA7-560C-5A9A-33DF-953D866B850B}"/>
              </a:ext>
            </a:extLst>
          </p:cNvPr>
          <p:cNvCxnSpPr/>
          <p:nvPr/>
        </p:nvCxnSpPr>
        <p:spPr>
          <a:xfrm>
            <a:off x="165177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2931CA-07C2-17AB-560F-01B110C9EA34}"/>
              </a:ext>
            </a:extLst>
          </p:cNvPr>
          <p:cNvCxnSpPr/>
          <p:nvPr/>
        </p:nvCxnSpPr>
        <p:spPr>
          <a:xfrm>
            <a:off x="7638040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14E8D3-9235-6ED6-C60B-91AE0E06D9BC}"/>
              </a:ext>
            </a:extLst>
          </p:cNvPr>
          <p:cNvCxnSpPr/>
          <p:nvPr/>
        </p:nvCxnSpPr>
        <p:spPr>
          <a:xfrm>
            <a:off x="231691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3289BA-B5FF-0553-997F-28D3F903FF1F}"/>
              </a:ext>
            </a:extLst>
          </p:cNvPr>
          <p:cNvCxnSpPr/>
          <p:nvPr/>
        </p:nvCxnSpPr>
        <p:spPr>
          <a:xfrm>
            <a:off x="364719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23E228-0A60-BAF8-97C1-98BBBDD81867}"/>
              </a:ext>
            </a:extLst>
          </p:cNvPr>
          <p:cNvCxnSpPr/>
          <p:nvPr/>
        </p:nvCxnSpPr>
        <p:spPr>
          <a:xfrm>
            <a:off x="298205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5AC9FC-6496-42F3-0E76-FD09DDC01154}"/>
              </a:ext>
            </a:extLst>
          </p:cNvPr>
          <p:cNvCxnSpPr/>
          <p:nvPr/>
        </p:nvCxnSpPr>
        <p:spPr>
          <a:xfrm>
            <a:off x="431233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50C50-8769-1E67-6A74-79D840E3F4E7}"/>
              </a:ext>
            </a:extLst>
          </p:cNvPr>
          <p:cNvCxnSpPr/>
          <p:nvPr/>
        </p:nvCxnSpPr>
        <p:spPr>
          <a:xfrm>
            <a:off x="497747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10CA9-8020-D485-14AB-16D8A2215D9E}"/>
              </a:ext>
            </a:extLst>
          </p:cNvPr>
          <p:cNvCxnSpPr/>
          <p:nvPr/>
        </p:nvCxnSpPr>
        <p:spPr>
          <a:xfrm>
            <a:off x="564261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455471-6417-ACAC-629A-75DB7EAB9447}"/>
              </a:ext>
            </a:extLst>
          </p:cNvPr>
          <p:cNvCxnSpPr/>
          <p:nvPr/>
        </p:nvCxnSpPr>
        <p:spPr>
          <a:xfrm>
            <a:off x="630775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5C08E5-A0C8-4EE4-81A8-FB2C6503E9E2}"/>
              </a:ext>
            </a:extLst>
          </p:cNvPr>
          <p:cNvCxnSpPr/>
          <p:nvPr/>
        </p:nvCxnSpPr>
        <p:spPr>
          <a:xfrm>
            <a:off x="6972896" y="280179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A91914-BA4F-94D5-53F7-F2034C8C23CC}"/>
              </a:ext>
            </a:extLst>
          </p:cNvPr>
          <p:cNvSpPr txBox="1"/>
          <p:nvPr/>
        </p:nvSpPr>
        <p:spPr>
          <a:xfrm>
            <a:off x="3093283" y="3522301"/>
            <a:ext cx="24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06FD9-EE8F-1BC3-64D7-7DAE98BEB8DB}"/>
              </a:ext>
            </a:extLst>
          </p:cNvPr>
          <p:cNvSpPr txBox="1"/>
          <p:nvPr/>
        </p:nvSpPr>
        <p:spPr>
          <a:xfrm>
            <a:off x="4376926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EE73B-1272-4D30-26B0-99268E5EB30D}"/>
              </a:ext>
            </a:extLst>
          </p:cNvPr>
          <p:cNvSpPr txBox="1"/>
          <p:nvPr/>
        </p:nvSpPr>
        <p:spPr>
          <a:xfrm>
            <a:off x="5055873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48BE-FF7C-C51E-003D-CF22D6C5902F}"/>
              </a:ext>
            </a:extLst>
          </p:cNvPr>
          <p:cNvSpPr txBox="1"/>
          <p:nvPr/>
        </p:nvSpPr>
        <p:spPr>
          <a:xfrm>
            <a:off x="5707206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DE87E8-AE2E-C4F9-1E35-D8372EC6A9BD}"/>
              </a:ext>
            </a:extLst>
          </p:cNvPr>
          <p:cNvSpPr txBox="1"/>
          <p:nvPr/>
        </p:nvSpPr>
        <p:spPr>
          <a:xfrm>
            <a:off x="6378261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7068F6-AA2B-24A6-91DA-A713B72AD802}"/>
                  </a:ext>
                </a:extLst>
              </p:cNvPr>
              <p:cNvSpPr txBox="1"/>
              <p:nvPr/>
            </p:nvSpPr>
            <p:spPr>
              <a:xfrm>
                <a:off x="3040730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7068F6-AA2B-24A6-91DA-A713B72AD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30" y="3522301"/>
                <a:ext cx="1216885" cy="461665"/>
              </a:xfrm>
              <a:prstGeom prst="rect">
                <a:avLst/>
              </a:prstGeom>
              <a:blipFill>
                <a:blip r:embed="rId2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FB5D4F-C537-14E8-2815-C5817C06335A}"/>
                  </a:ext>
                </a:extLst>
              </p:cNvPr>
              <p:cNvSpPr txBox="1"/>
              <p:nvPr/>
            </p:nvSpPr>
            <p:spPr>
              <a:xfrm>
                <a:off x="2276398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FB5D4F-C537-14E8-2815-C5817C06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98" y="3522301"/>
                <a:ext cx="1216885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6225EE-EE8F-A872-9976-ECF9E06C43C3}"/>
                  </a:ext>
                </a:extLst>
              </p:cNvPr>
              <p:cNvSpPr txBox="1"/>
              <p:nvPr/>
            </p:nvSpPr>
            <p:spPr>
              <a:xfrm>
                <a:off x="1658961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6225EE-EE8F-A872-9976-ECF9E06C4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961" y="3522301"/>
                <a:ext cx="1216885" cy="461665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28E46-572D-0040-8FD4-B9E4529EB535}"/>
                  </a:ext>
                </a:extLst>
              </p:cNvPr>
              <p:cNvSpPr txBox="1"/>
              <p:nvPr/>
            </p:nvSpPr>
            <p:spPr>
              <a:xfrm>
                <a:off x="992250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028E46-572D-0040-8FD4-B9E4529EB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50" y="3522301"/>
                <a:ext cx="1216885" cy="461665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4012A2-CED1-B26B-84EC-981EA1A5DDE2}"/>
                  </a:ext>
                </a:extLst>
              </p:cNvPr>
              <p:cNvSpPr txBox="1"/>
              <p:nvPr/>
            </p:nvSpPr>
            <p:spPr>
              <a:xfrm>
                <a:off x="325723" y="3522301"/>
                <a:ext cx="1216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4012A2-CED1-B26B-84EC-981EA1A5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23" y="3522301"/>
                <a:ext cx="1216885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145EBCF-48F7-1B9A-F25F-172452089ABD}"/>
              </a:ext>
            </a:extLst>
          </p:cNvPr>
          <p:cNvSpPr txBox="1"/>
          <p:nvPr/>
        </p:nvSpPr>
        <p:spPr>
          <a:xfrm>
            <a:off x="7043402" y="3522301"/>
            <a:ext cx="1216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E62F8-FE72-0D28-19BC-E5C001728DEA}"/>
              </a:ext>
            </a:extLst>
          </p:cNvPr>
          <p:cNvSpPr txBox="1"/>
          <p:nvPr/>
        </p:nvSpPr>
        <p:spPr>
          <a:xfrm>
            <a:off x="667512" y="4656385"/>
            <a:ext cx="751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Where have you seen negative numbers before?</a:t>
            </a:r>
          </a:p>
        </p:txBody>
      </p:sp>
    </p:spTree>
    <p:extLst>
      <p:ext uri="{BB962C8B-B14F-4D97-AF65-F5344CB8AC3E}">
        <p14:creationId xmlns:p14="http://schemas.microsoft.com/office/powerpoint/2010/main" val="25977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AD9E1-DD4F-D90F-765D-DE9C85954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37" y="426406"/>
            <a:ext cx="1651975" cy="135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F3608-3801-67D0-0943-BA1419337EF9}"/>
                  </a:ext>
                </a:extLst>
              </p:cNvPr>
              <p:cNvSpPr txBox="1"/>
              <p:nvPr/>
            </p:nvSpPr>
            <p:spPr>
              <a:xfrm>
                <a:off x="399157" y="1709457"/>
                <a:ext cx="32995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Eva has £10 in her bank account and buys a coat for £15</a:t>
                </a:r>
              </a:p>
              <a:p>
                <a:pPr algn="ctr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She now has £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F3608-3801-67D0-0943-BA1419337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7" y="1709457"/>
                <a:ext cx="3299533" cy="1569660"/>
              </a:xfrm>
              <a:prstGeom prst="rect">
                <a:avLst/>
              </a:prstGeom>
              <a:blipFill>
                <a:blip r:embed="rId3"/>
                <a:stretch>
                  <a:fillRect l="-766" t="-3200" r="-2682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FB0CCA-E70C-5895-D3FE-8F10097A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15" y="1369378"/>
            <a:ext cx="1287799" cy="1819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ED8356-DF31-CD5C-F8B2-49BBF03CFD18}"/>
                  </a:ext>
                </a:extLst>
              </p:cNvPr>
              <p:cNvSpPr txBox="1"/>
              <p:nvPr/>
            </p:nvSpPr>
            <p:spPr>
              <a:xfrm>
                <a:off x="5155309" y="967683"/>
                <a:ext cx="27693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Temperature - </a:t>
                </a:r>
              </a:p>
              <a:p>
                <a:pPr algn="ctr"/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when the temperature is below freezing (0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℃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it is shown as a negative number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ED8356-DF31-CD5C-F8B2-49BBF03CF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309" y="967683"/>
                <a:ext cx="2769362" cy="2308324"/>
              </a:xfrm>
              <a:prstGeom prst="rect">
                <a:avLst/>
              </a:prstGeom>
              <a:blipFill>
                <a:blip r:embed="rId5"/>
                <a:stretch>
                  <a:fillRect l="-3670" t="-2198" r="-5963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9F7BF2F-D5F2-2E10-4F0D-129C69B4E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10" y="3702925"/>
            <a:ext cx="1649186" cy="2066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19B25-C949-4F6C-9154-4B4796F6E0F6}"/>
              </a:ext>
            </a:extLst>
          </p:cNvPr>
          <p:cNvSpPr txBox="1"/>
          <p:nvPr/>
        </p:nvSpPr>
        <p:spPr>
          <a:xfrm>
            <a:off x="1332859" y="5802072"/>
            <a:ext cx="12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15D05-9580-D89A-D58A-8BED9A1CF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480" y="3910283"/>
            <a:ext cx="4415192" cy="1190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024A79-863E-EDC8-1CC5-E06ECBF4DA47}"/>
              </a:ext>
            </a:extLst>
          </p:cNvPr>
          <p:cNvSpPr txBox="1"/>
          <p:nvPr/>
        </p:nvSpPr>
        <p:spPr>
          <a:xfrm>
            <a:off x="3708173" y="5098741"/>
            <a:ext cx="421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Negative numbers can be used to measure under sea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F827C-62DB-7CB9-B687-C3CCBB29C0FD}"/>
              </a:ext>
            </a:extLst>
          </p:cNvPr>
          <p:cNvSpPr/>
          <p:nvPr/>
        </p:nvSpPr>
        <p:spPr>
          <a:xfrm>
            <a:off x="140434" y="13668"/>
            <a:ext cx="143643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Teach it 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81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C6691-7F99-4E03-BC9E-2C65CEFC172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773a752-338d-48d4-aab1-fb5d939e1fab"/>
    <ds:schemaRef ds:uri="e9e213f7-a068-4185-ae5b-85aa76b56d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746</TotalTime>
  <Words>488</Words>
  <Application>Microsoft Office PowerPoint</Application>
  <PresentationFormat>On-screen Show (4:3)</PresentationFormat>
  <Paragraphs>198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Jack Rutterford</cp:lastModifiedBy>
  <cp:revision>36</cp:revision>
  <dcterms:created xsi:type="dcterms:W3CDTF">2023-08-02T14:09:38Z</dcterms:created>
  <dcterms:modified xsi:type="dcterms:W3CDTF">2023-10-10T19:19:54Z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