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62" r:id="rId5"/>
    <p:sldMasterId id="2147483683" r:id="rId6"/>
    <p:sldMasterId id="2147483664" r:id="rId7"/>
    <p:sldMasterId id="2147483702" r:id="rId8"/>
  </p:sldMasterIdLst>
  <p:notesMasterIdLst>
    <p:notesMasterId r:id="rId36"/>
  </p:notesMasterIdLst>
  <p:sldIdLst>
    <p:sldId id="256" r:id="rId9"/>
    <p:sldId id="279" r:id="rId10"/>
    <p:sldId id="280" r:id="rId11"/>
    <p:sldId id="281" r:id="rId12"/>
    <p:sldId id="282" r:id="rId13"/>
    <p:sldId id="257" r:id="rId14"/>
    <p:sldId id="267" r:id="rId15"/>
    <p:sldId id="268" r:id="rId16"/>
    <p:sldId id="258" r:id="rId17"/>
    <p:sldId id="283" r:id="rId18"/>
    <p:sldId id="286" r:id="rId19"/>
    <p:sldId id="284" r:id="rId20"/>
    <p:sldId id="285" r:id="rId21"/>
    <p:sldId id="269" r:id="rId22"/>
    <p:sldId id="270" r:id="rId23"/>
    <p:sldId id="271" r:id="rId24"/>
    <p:sldId id="272" r:id="rId25"/>
    <p:sldId id="287" r:id="rId26"/>
    <p:sldId id="288" r:id="rId27"/>
    <p:sldId id="273" r:id="rId28"/>
    <p:sldId id="274" r:id="rId29"/>
    <p:sldId id="275" r:id="rId30"/>
    <p:sldId id="276" r:id="rId31"/>
    <p:sldId id="277" r:id="rId32"/>
    <p:sldId id="291" r:id="rId33"/>
    <p:sldId id="289" r:id="rId34"/>
    <p:sldId id="290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C1B8"/>
    <a:srgbClr val="AFD233"/>
    <a:srgbClr val="F8931C"/>
    <a:srgbClr val="EE684B"/>
    <a:srgbClr val="002B61"/>
    <a:srgbClr val="EE787E"/>
    <a:srgbClr val="FFE395"/>
    <a:srgbClr val="C7DFB3"/>
    <a:srgbClr val="DFE9F8"/>
    <a:srgbClr val="D1B6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E468E7-D156-BFCA-83BB-35ABA3C9B225}" v="4" dt="2023-08-15T07:24:42.227"/>
    <p1510:client id="{C2D1F717-B792-4C61-BEF2-4CD5B790BF22}" v="16" dt="2023-08-09T13:17:30.2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13" autoAdjust="0"/>
    <p:restoredTop sz="96327"/>
  </p:normalViewPr>
  <p:slideViewPr>
    <p:cSldViewPr snapToGrid="0">
      <p:cViewPr varScale="1">
        <p:scale>
          <a:sx n="87" d="100"/>
          <a:sy n="87" d="100"/>
        </p:scale>
        <p:origin x="1339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microsoft.com/office/2015/10/relationships/revisionInfo" Target="revisionInfo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enab Mahmood" userId="93739503-e554-47e8-ab35-bcf89cedf0fb" providerId="ADAL" clId="{C2D1F717-B792-4C61-BEF2-4CD5B790BF22}"/>
    <pc:docChg chg="custSel addSld modSld">
      <pc:chgData name="Zenab Mahmood" userId="93739503-e554-47e8-ab35-bcf89cedf0fb" providerId="ADAL" clId="{C2D1F717-B792-4C61-BEF2-4CD5B790BF22}" dt="2023-08-09T13:17:30.255" v="29"/>
      <pc:docMkLst>
        <pc:docMk/>
      </pc:docMkLst>
      <pc:sldChg chg="addSp modSp">
        <pc:chgData name="Zenab Mahmood" userId="93739503-e554-47e8-ab35-bcf89cedf0fb" providerId="ADAL" clId="{C2D1F717-B792-4C61-BEF2-4CD5B790BF22}" dt="2023-08-09T13:13:56.357" v="0"/>
        <pc:sldMkLst>
          <pc:docMk/>
          <pc:sldMk cId="137175254" sldId="256"/>
        </pc:sldMkLst>
        <pc:picChg chg="add mod">
          <ac:chgData name="Zenab Mahmood" userId="93739503-e554-47e8-ab35-bcf89cedf0fb" providerId="ADAL" clId="{C2D1F717-B792-4C61-BEF2-4CD5B790BF22}" dt="2023-08-09T13:13:56.357" v="0"/>
          <ac:picMkLst>
            <pc:docMk/>
            <pc:sldMk cId="137175254" sldId="256"/>
            <ac:picMk id="2" creationId="{D9CA192B-8F56-AFE3-A7B1-FF27F3FDDA86}"/>
          </ac:picMkLst>
        </pc:picChg>
      </pc:sldChg>
      <pc:sldChg chg="mod modClrScheme chgLayout">
        <pc:chgData name="Zenab Mahmood" userId="93739503-e554-47e8-ab35-bcf89cedf0fb" providerId="ADAL" clId="{C2D1F717-B792-4C61-BEF2-4CD5B790BF22}" dt="2023-08-09T13:14:15.176" v="1" actId="700"/>
        <pc:sldMkLst>
          <pc:docMk/>
          <pc:sldMk cId="3082342177" sldId="257"/>
        </pc:sldMkLst>
      </pc:sldChg>
      <pc:sldChg chg="mod modClrScheme chgLayout">
        <pc:chgData name="Zenab Mahmood" userId="93739503-e554-47e8-ab35-bcf89cedf0fb" providerId="ADAL" clId="{C2D1F717-B792-4C61-BEF2-4CD5B790BF22}" dt="2023-08-09T13:15:16.609" v="6" actId="700"/>
        <pc:sldMkLst>
          <pc:docMk/>
          <pc:sldMk cId="1800516287" sldId="258"/>
        </pc:sldMkLst>
      </pc:sldChg>
      <pc:sldChg chg="addSp delSp modSp">
        <pc:chgData name="Zenab Mahmood" userId="93739503-e554-47e8-ab35-bcf89cedf0fb" providerId="ADAL" clId="{C2D1F717-B792-4C61-BEF2-4CD5B790BF22}" dt="2023-08-09T13:16:23.550" v="19"/>
        <pc:sldMkLst>
          <pc:docMk/>
          <pc:sldMk cId="267805480" sldId="259"/>
        </pc:sldMkLst>
        <pc:spChg chg="add del mod">
          <ac:chgData name="Zenab Mahmood" userId="93739503-e554-47e8-ab35-bcf89cedf0fb" providerId="ADAL" clId="{C2D1F717-B792-4C61-BEF2-4CD5B790BF22}" dt="2023-08-09T13:16:22.299" v="18"/>
          <ac:spMkLst>
            <pc:docMk/>
            <pc:sldMk cId="267805480" sldId="259"/>
            <ac:spMk id="2" creationId="{9425346E-9951-D195-803D-4D81824C46F4}"/>
          </ac:spMkLst>
        </pc:spChg>
        <pc:spChg chg="add mod">
          <ac:chgData name="Zenab Mahmood" userId="93739503-e554-47e8-ab35-bcf89cedf0fb" providerId="ADAL" clId="{C2D1F717-B792-4C61-BEF2-4CD5B790BF22}" dt="2023-08-09T13:16:23.550" v="19"/>
          <ac:spMkLst>
            <pc:docMk/>
            <pc:sldMk cId="267805480" sldId="259"/>
            <ac:spMk id="3" creationId="{A70CC9E6-92AE-6D40-897F-9C1C25C28253}"/>
          </ac:spMkLst>
        </pc:spChg>
      </pc:sldChg>
      <pc:sldChg chg="addSp modSp new">
        <pc:chgData name="Zenab Mahmood" userId="93739503-e554-47e8-ab35-bcf89cedf0fb" providerId="ADAL" clId="{C2D1F717-B792-4C61-BEF2-4CD5B790BF22}" dt="2023-08-09T13:14:26.675" v="4"/>
        <pc:sldMkLst>
          <pc:docMk/>
          <pc:sldMk cId="2206641744" sldId="267"/>
        </pc:sldMkLst>
        <pc:spChg chg="add mod">
          <ac:chgData name="Zenab Mahmood" userId="93739503-e554-47e8-ab35-bcf89cedf0fb" providerId="ADAL" clId="{C2D1F717-B792-4C61-BEF2-4CD5B790BF22}" dt="2023-08-09T13:14:26.675" v="4"/>
          <ac:spMkLst>
            <pc:docMk/>
            <pc:sldMk cId="2206641744" sldId="267"/>
            <ac:spMk id="2" creationId="{D230FD91-B3FF-0887-1F48-9BE377B611B8}"/>
          </ac:spMkLst>
        </pc:spChg>
      </pc:sldChg>
      <pc:sldChg chg="addSp modSp new modAnim">
        <pc:chgData name="Zenab Mahmood" userId="93739503-e554-47e8-ab35-bcf89cedf0fb" providerId="ADAL" clId="{C2D1F717-B792-4C61-BEF2-4CD5B790BF22}" dt="2023-08-09T13:14:31.495" v="5"/>
        <pc:sldMkLst>
          <pc:docMk/>
          <pc:sldMk cId="3259963774" sldId="268"/>
        </pc:sldMkLst>
        <pc:spChg chg="add mod">
          <ac:chgData name="Zenab Mahmood" userId="93739503-e554-47e8-ab35-bcf89cedf0fb" providerId="ADAL" clId="{C2D1F717-B792-4C61-BEF2-4CD5B790BF22}" dt="2023-08-09T13:14:31.495" v="5"/>
          <ac:spMkLst>
            <pc:docMk/>
            <pc:sldMk cId="3259963774" sldId="268"/>
            <ac:spMk id="2" creationId="{15E3EBB3-8F71-8529-2781-8D0BAEB33816}"/>
          </ac:spMkLst>
        </pc:spChg>
        <pc:spChg chg="add mod">
          <ac:chgData name="Zenab Mahmood" userId="93739503-e554-47e8-ab35-bcf89cedf0fb" providerId="ADAL" clId="{C2D1F717-B792-4C61-BEF2-4CD5B790BF22}" dt="2023-08-09T13:14:31.495" v="5"/>
          <ac:spMkLst>
            <pc:docMk/>
            <pc:sldMk cId="3259963774" sldId="268"/>
            <ac:spMk id="3" creationId="{283CAAEC-EAAB-F26C-A8F7-3EA5A93E6ED5}"/>
          </ac:spMkLst>
        </pc:spChg>
        <pc:spChg chg="add mod">
          <ac:chgData name="Zenab Mahmood" userId="93739503-e554-47e8-ab35-bcf89cedf0fb" providerId="ADAL" clId="{C2D1F717-B792-4C61-BEF2-4CD5B790BF22}" dt="2023-08-09T13:14:31.495" v="5"/>
          <ac:spMkLst>
            <pc:docMk/>
            <pc:sldMk cId="3259963774" sldId="268"/>
            <ac:spMk id="4" creationId="{15B24F52-4AB9-9F15-9088-0845C5BA1637}"/>
          </ac:spMkLst>
        </pc:spChg>
        <pc:spChg chg="add mod">
          <ac:chgData name="Zenab Mahmood" userId="93739503-e554-47e8-ab35-bcf89cedf0fb" providerId="ADAL" clId="{C2D1F717-B792-4C61-BEF2-4CD5B790BF22}" dt="2023-08-09T13:14:31.495" v="5"/>
          <ac:spMkLst>
            <pc:docMk/>
            <pc:sldMk cId="3259963774" sldId="268"/>
            <ac:spMk id="5" creationId="{87871CAD-D394-1420-22C9-8CE35DD90D10}"/>
          </ac:spMkLst>
        </pc:spChg>
        <pc:spChg chg="add mod">
          <ac:chgData name="Zenab Mahmood" userId="93739503-e554-47e8-ab35-bcf89cedf0fb" providerId="ADAL" clId="{C2D1F717-B792-4C61-BEF2-4CD5B790BF22}" dt="2023-08-09T13:14:31.495" v="5"/>
          <ac:spMkLst>
            <pc:docMk/>
            <pc:sldMk cId="3259963774" sldId="268"/>
            <ac:spMk id="6" creationId="{EA568900-C250-E7CA-AADD-4981E257050D}"/>
          </ac:spMkLst>
        </pc:spChg>
      </pc:sldChg>
      <pc:sldChg chg="addSp modSp new modAnim">
        <pc:chgData name="Zenab Mahmood" userId="93739503-e554-47e8-ab35-bcf89cedf0fb" providerId="ADAL" clId="{C2D1F717-B792-4C61-BEF2-4CD5B790BF22}" dt="2023-08-09T13:15:45.276" v="12"/>
        <pc:sldMkLst>
          <pc:docMk/>
          <pc:sldMk cId="1606619473" sldId="269"/>
        </pc:sldMkLst>
        <pc:spChg chg="add mod">
          <ac:chgData name="Zenab Mahmood" userId="93739503-e554-47e8-ab35-bcf89cedf0fb" providerId="ADAL" clId="{C2D1F717-B792-4C61-BEF2-4CD5B790BF22}" dt="2023-08-09T13:15:45.276" v="12"/>
          <ac:spMkLst>
            <pc:docMk/>
            <pc:sldMk cId="1606619473" sldId="269"/>
            <ac:spMk id="7" creationId="{14B0065F-69C2-E55D-3803-FB437E22E1B9}"/>
          </ac:spMkLst>
        </pc:spChg>
        <pc:spChg chg="add mod">
          <ac:chgData name="Zenab Mahmood" userId="93739503-e554-47e8-ab35-bcf89cedf0fb" providerId="ADAL" clId="{C2D1F717-B792-4C61-BEF2-4CD5B790BF22}" dt="2023-08-09T13:15:45.276" v="12"/>
          <ac:spMkLst>
            <pc:docMk/>
            <pc:sldMk cId="1606619473" sldId="269"/>
            <ac:spMk id="8" creationId="{6CE70EE3-C7B7-15F8-2CEE-ECBDA8A85D2C}"/>
          </ac:spMkLst>
        </pc:spChg>
        <pc:spChg chg="add mod">
          <ac:chgData name="Zenab Mahmood" userId="93739503-e554-47e8-ab35-bcf89cedf0fb" providerId="ADAL" clId="{C2D1F717-B792-4C61-BEF2-4CD5B790BF22}" dt="2023-08-09T13:15:45.276" v="12"/>
          <ac:spMkLst>
            <pc:docMk/>
            <pc:sldMk cId="1606619473" sldId="269"/>
            <ac:spMk id="9" creationId="{9774185A-0535-F5F8-FBF9-47ED3B86D54C}"/>
          </ac:spMkLst>
        </pc:spChg>
        <pc:spChg chg="add mod">
          <ac:chgData name="Zenab Mahmood" userId="93739503-e554-47e8-ab35-bcf89cedf0fb" providerId="ADAL" clId="{C2D1F717-B792-4C61-BEF2-4CD5B790BF22}" dt="2023-08-09T13:15:45.276" v="12"/>
          <ac:spMkLst>
            <pc:docMk/>
            <pc:sldMk cId="1606619473" sldId="269"/>
            <ac:spMk id="10" creationId="{E35E8A2B-0238-8CA3-82E5-41C9055FEBEC}"/>
          </ac:spMkLst>
        </pc:spChg>
        <pc:spChg chg="add mod">
          <ac:chgData name="Zenab Mahmood" userId="93739503-e554-47e8-ab35-bcf89cedf0fb" providerId="ADAL" clId="{C2D1F717-B792-4C61-BEF2-4CD5B790BF22}" dt="2023-08-09T13:15:45.276" v="12"/>
          <ac:spMkLst>
            <pc:docMk/>
            <pc:sldMk cId="1606619473" sldId="269"/>
            <ac:spMk id="11" creationId="{9ADB6D33-4C6C-4A8F-B5A6-E59F419DDBCB}"/>
          </ac:spMkLst>
        </pc:spChg>
        <pc:picChg chg="add mod">
          <ac:chgData name="Zenab Mahmood" userId="93739503-e554-47e8-ab35-bcf89cedf0fb" providerId="ADAL" clId="{C2D1F717-B792-4C61-BEF2-4CD5B790BF22}" dt="2023-08-09T13:15:45.276" v="12"/>
          <ac:picMkLst>
            <pc:docMk/>
            <pc:sldMk cId="1606619473" sldId="269"/>
            <ac:picMk id="2" creationId="{2E0C58E2-C91B-ECEE-7F9B-2512B3764B78}"/>
          </ac:picMkLst>
        </pc:picChg>
        <pc:picChg chg="add mod">
          <ac:chgData name="Zenab Mahmood" userId="93739503-e554-47e8-ab35-bcf89cedf0fb" providerId="ADAL" clId="{C2D1F717-B792-4C61-BEF2-4CD5B790BF22}" dt="2023-08-09T13:15:45.276" v="12"/>
          <ac:picMkLst>
            <pc:docMk/>
            <pc:sldMk cId="1606619473" sldId="269"/>
            <ac:picMk id="3" creationId="{CCC8E0B2-E9F1-5F48-23E5-2F6481427A16}"/>
          </ac:picMkLst>
        </pc:picChg>
        <pc:picChg chg="add mod">
          <ac:chgData name="Zenab Mahmood" userId="93739503-e554-47e8-ab35-bcf89cedf0fb" providerId="ADAL" clId="{C2D1F717-B792-4C61-BEF2-4CD5B790BF22}" dt="2023-08-09T13:15:45.276" v="12"/>
          <ac:picMkLst>
            <pc:docMk/>
            <pc:sldMk cId="1606619473" sldId="269"/>
            <ac:picMk id="4" creationId="{74DE1CCD-0116-AC1F-B4FA-8F28A04588D9}"/>
          </ac:picMkLst>
        </pc:picChg>
        <pc:picChg chg="add mod">
          <ac:chgData name="Zenab Mahmood" userId="93739503-e554-47e8-ab35-bcf89cedf0fb" providerId="ADAL" clId="{C2D1F717-B792-4C61-BEF2-4CD5B790BF22}" dt="2023-08-09T13:15:45.276" v="12"/>
          <ac:picMkLst>
            <pc:docMk/>
            <pc:sldMk cId="1606619473" sldId="269"/>
            <ac:picMk id="5" creationId="{07290704-F8B8-C944-0413-3B9B1C1B01BF}"/>
          </ac:picMkLst>
        </pc:picChg>
        <pc:picChg chg="add mod">
          <ac:chgData name="Zenab Mahmood" userId="93739503-e554-47e8-ab35-bcf89cedf0fb" providerId="ADAL" clId="{C2D1F717-B792-4C61-BEF2-4CD5B790BF22}" dt="2023-08-09T13:15:45.276" v="12"/>
          <ac:picMkLst>
            <pc:docMk/>
            <pc:sldMk cId="1606619473" sldId="269"/>
            <ac:picMk id="6" creationId="{2A00F518-FA7B-8B8A-21C9-653BB9CF6879}"/>
          </ac:picMkLst>
        </pc:picChg>
      </pc:sldChg>
      <pc:sldChg chg="addSp modSp new modAnim">
        <pc:chgData name="Zenab Mahmood" userId="93739503-e554-47e8-ab35-bcf89cedf0fb" providerId="ADAL" clId="{C2D1F717-B792-4C61-BEF2-4CD5B790BF22}" dt="2023-08-09T13:15:49.858" v="13"/>
        <pc:sldMkLst>
          <pc:docMk/>
          <pc:sldMk cId="3626804277" sldId="270"/>
        </pc:sldMkLst>
        <pc:spChg chg="add mod">
          <ac:chgData name="Zenab Mahmood" userId="93739503-e554-47e8-ab35-bcf89cedf0fb" providerId="ADAL" clId="{C2D1F717-B792-4C61-BEF2-4CD5B790BF22}" dt="2023-08-09T13:15:49.858" v="13"/>
          <ac:spMkLst>
            <pc:docMk/>
            <pc:sldMk cId="3626804277" sldId="270"/>
            <ac:spMk id="2" creationId="{50AE0FD5-E0F4-BAF2-AAA0-F5C0B547CBCE}"/>
          </ac:spMkLst>
        </pc:spChg>
        <pc:spChg chg="add mod">
          <ac:chgData name="Zenab Mahmood" userId="93739503-e554-47e8-ab35-bcf89cedf0fb" providerId="ADAL" clId="{C2D1F717-B792-4C61-BEF2-4CD5B790BF22}" dt="2023-08-09T13:15:49.858" v="13"/>
          <ac:spMkLst>
            <pc:docMk/>
            <pc:sldMk cId="3626804277" sldId="270"/>
            <ac:spMk id="3" creationId="{865E7BD0-18BC-F676-D9F3-09053F8BB67A}"/>
          </ac:spMkLst>
        </pc:spChg>
        <pc:spChg chg="add mod">
          <ac:chgData name="Zenab Mahmood" userId="93739503-e554-47e8-ab35-bcf89cedf0fb" providerId="ADAL" clId="{C2D1F717-B792-4C61-BEF2-4CD5B790BF22}" dt="2023-08-09T13:15:49.858" v="13"/>
          <ac:spMkLst>
            <pc:docMk/>
            <pc:sldMk cId="3626804277" sldId="270"/>
            <ac:spMk id="4" creationId="{5FEB450E-617F-82C7-940B-79EFA9B609C4}"/>
          </ac:spMkLst>
        </pc:spChg>
        <pc:spChg chg="add mod">
          <ac:chgData name="Zenab Mahmood" userId="93739503-e554-47e8-ab35-bcf89cedf0fb" providerId="ADAL" clId="{C2D1F717-B792-4C61-BEF2-4CD5B790BF22}" dt="2023-08-09T13:15:49.858" v="13"/>
          <ac:spMkLst>
            <pc:docMk/>
            <pc:sldMk cId="3626804277" sldId="270"/>
            <ac:spMk id="5" creationId="{DC121CAC-15FD-B133-3C99-7B9B0DB74966}"/>
          </ac:spMkLst>
        </pc:spChg>
        <pc:spChg chg="add mod">
          <ac:chgData name="Zenab Mahmood" userId="93739503-e554-47e8-ab35-bcf89cedf0fb" providerId="ADAL" clId="{C2D1F717-B792-4C61-BEF2-4CD5B790BF22}" dt="2023-08-09T13:15:49.858" v="13"/>
          <ac:spMkLst>
            <pc:docMk/>
            <pc:sldMk cId="3626804277" sldId="270"/>
            <ac:spMk id="6" creationId="{BE82E4B6-6F75-7940-5028-52BC3CC72733}"/>
          </ac:spMkLst>
        </pc:spChg>
        <pc:spChg chg="add mod">
          <ac:chgData name="Zenab Mahmood" userId="93739503-e554-47e8-ab35-bcf89cedf0fb" providerId="ADAL" clId="{C2D1F717-B792-4C61-BEF2-4CD5B790BF22}" dt="2023-08-09T13:15:49.858" v="13"/>
          <ac:spMkLst>
            <pc:docMk/>
            <pc:sldMk cId="3626804277" sldId="270"/>
            <ac:spMk id="7" creationId="{BEFA21FB-3F6C-6C16-DA32-5450116D529E}"/>
          </ac:spMkLst>
        </pc:spChg>
        <pc:spChg chg="add mod">
          <ac:chgData name="Zenab Mahmood" userId="93739503-e554-47e8-ab35-bcf89cedf0fb" providerId="ADAL" clId="{C2D1F717-B792-4C61-BEF2-4CD5B790BF22}" dt="2023-08-09T13:15:49.858" v="13"/>
          <ac:spMkLst>
            <pc:docMk/>
            <pc:sldMk cId="3626804277" sldId="270"/>
            <ac:spMk id="8" creationId="{D61C99DE-FAC0-A943-C3EC-9DE635B2A8C9}"/>
          </ac:spMkLst>
        </pc:spChg>
        <pc:spChg chg="add mod">
          <ac:chgData name="Zenab Mahmood" userId="93739503-e554-47e8-ab35-bcf89cedf0fb" providerId="ADAL" clId="{C2D1F717-B792-4C61-BEF2-4CD5B790BF22}" dt="2023-08-09T13:15:49.858" v="13"/>
          <ac:spMkLst>
            <pc:docMk/>
            <pc:sldMk cId="3626804277" sldId="270"/>
            <ac:spMk id="9" creationId="{D1875C22-B4CE-BF35-A7C2-DC6B92E4AC07}"/>
          </ac:spMkLst>
        </pc:spChg>
        <pc:spChg chg="add mod">
          <ac:chgData name="Zenab Mahmood" userId="93739503-e554-47e8-ab35-bcf89cedf0fb" providerId="ADAL" clId="{C2D1F717-B792-4C61-BEF2-4CD5B790BF22}" dt="2023-08-09T13:15:49.858" v="13"/>
          <ac:spMkLst>
            <pc:docMk/>
            <pc:sldMk cId="3626804277" sldId="270"/>
            <ac:spMk id="10" creationId="{660977F2-7DF1-EA62-10AA-773061407DDD}"/>
          </ac:spMkLst>
        </pc:spChg>
      </pc:sldChg>
      <pc:sldChg chg="addSp modSp new modAnim">
        <pc:chgData name="Zenab Mahmood" userId="93739503-e554-47e8-ab35-bcf89cedf0fb" providerId="ADAL" clId="{C2D1F717-B792-4C61-BEF2-4CD5B790BF22}" dt="2023-08-09T13:15:54.847" v="14"/>
        <pc:sldMkLst>
          <pc:docMk/>
          <pc:sldMk cId="135022663" sldId="271"/>
        </pc:sldMkLst>
        <pc:spChg chg="add mod">
          <ac:chgData name="Zenab Mahmood" userId="93739503-e554-47e8-ab35-bcf89cedf0fb" providerId="ADAL" clId="{C2D1F717-B792-4C61-BEF2-4CD5B790BF22}" dt="2023-08-09T13:15:54.847" v="14"/>
          <ac:spMkLst>
            <pc:docMk/>
            <pc:sldMk cId="135022663" sldId="271"/>
            <ac:spMk id="4" creationId="{36DBB62B-8671-1C95-8729-3D512E1B2786}"/>
          </ac:spMkLst>
        </pc:spChg>
        <pc:spChg chg="add mod">
          <ac:chgData name="Zenab Mahmood" userId="93739503-e554-47e8-ab35-bcf89cedf0fb" providerId="ADAL" clId="{C2D1F717-B792-4C61-BEF2-4CD5B790BF22}" dt="2023-08-09T13:15:54.847" v="14"/>
          <ac:spMkLst>
            <pc:docMk/>
            <pc:sldMk cId="135022663" sldId="271"/>
            <ac:spMk id="5" creationId="{639342F5-24D1-9779-ADB4-E022C616ED67}"/>
          </ac:spMkLst>
        </pc:spChg>
        <pc:spChg chg="add mod">
          <ac:chgData name="Zenab Mahmood" userId="93739503-e554-47e8-ab35-bcf89cedf0fb" providerId="ADAL" clId="{C2D1F717-B792-4C61-BEF2-4CD5B790BF22}" dt="2023-08-09T13:15:54.847" v="14"/>
          <ac:spMkLst>
            <pc:docMk/>
            <pc:sldMk cId="135022663" sldId="271"/>
            <ac:spMk id="6" creationId="{59E021D6-88DC-2B4F-04F5-6C4AE16BD68F}"/>
          </ac:spMkLst>
        </pc:spChg>
        <pc:spChg chg="add mod">
          <ac:chgData name="Zenab Mahmood" userId="93739503-e554-47e8-ab35-bcf89cedf0fb" providerId="ADAL" clId="{C2D1F717-B792-4C61-BEF2-4CD5B790BF22}" dt="2023-08-09T13:15:54.847" v="14"/>
          <ac:spMkLst>
            <pc:docMk/>
            <pc:sldMk cId="135022663" sldId="271"/>
            <ac:spMk id="7" creationId="{46F5E816-3DB1-9C35-8485-5380E9543620}"/>
          </ac:spMkLst>
        </pc:spChg>
        <pc:spChg chg="add mod">
          <ac:chgData name="Zenab Mahmood" userId="93739503-e554-47e8-ab35-bcf89cedf0fb" providerId="ADAL" clId="{C2D1F717-B792-4C61-BEF2-4CD5B790BF22}" dt="2023-08-09T13:15:54.847" v="14"/>
          <ac:spMkLst>
            <pc:docMk/>
            <pc:sldMk cId="135022663" sldId="271"/>
            <ac:spMk id="8" creationId="{56716D12-18DB-F589-011F-C7B8BDD3AEDF}"/>
          </ac:spMkLst>
        </pc:spChg>
        <pc:spChg chg="add mod">
          <ac:chgData name="Zenab Mahmood" userId="93739503-e554-47e8-ab35-bcf89cedf0fb" providerId="ADAL" clId="{C2D1F717-B792-4C61-BEF2-4CD5B790BF22}" dt="2023-08-09T13:15:54.847" v="14"/>
          <ac:spMkLst>
            <pc:docMk/>
            <pc:sldMk cId="135022663" sldId="271"/>
            <ac:spMk id="9" creationId="{1284CF46-8013-009F-89AD-A9124FBED3A9}"/>
          </ac:spMkLst>
        </pc:spChg>
        <pc:spChg chg="add mod">
          <ac:chgData name="Zenab Mahmood" userId="93739503-e554-47e8-ab35-bcf89cedf0fb" providerId="ADAL" clId="{C2D1F717-B792-4C61-BEF2-4CD5B790BF22}" dt="2023-08-09T13:15:54.847" v="14"/>
          <ac:spMkLst>
            <pc:docMk/>
            <pc:sldMk cId="135022663" sldId="271"/>
            <ac:spMk id="10" creationId="{7320E065-7D88-FAA0-A41F-0F9DD35CDF4F}"/>
          </ac:spMkLst>
        </pc:spChg>
        <pc:spChg chg="add mod">
          <ac:chgData name="Zenab Mahmood" userId="93739503-e554-47e8-ab35-bcf89cedf0fb" providerId="ADAL" clId="{C2D1F717-B792-4C61-BEF2-4CD5B790BF22}" dt="2023-08-09T13:15:54.847" v="14"/>
          <ac:spMkLst>
            <pc:docMk/>
            <pc:sldMk cId="135022663" sldId="271"/>
            <ac:spMk id="11" creationId="{986917C2-6005-F260-D974-DB91AA0EBB88}"/>
          </ac:spMkLst>
        </pc:spChg>
        <pc:spChg chg="add mod">
          <ac:chgData name="Zenab Mahmood" userId="93739503-e554-47e8-ab35-bcf89cedf0fb" providerId="ADAL" clId="{C2D1F717-B792-4C61-BEF2-4CD5B790BF22}" dt="2023-08-09T13:15:54.847" v="14"/>
          <ac:spMkLst>
            <pc:docMk/>
            <pc:sldMk cId="135022663" sldId="271"/>
            <ac:spMk id="12" creationId="{C24B2CA6-5725-DB56-FBB2-64745F16BA3C}"/>
          </ac:spMkLst>
        </pc:spChg>
        <pc:spChg chg="add mod">
          <ac:chgData name="Zenab Mahmood" userId="93739503-e554-47e8-ab35-bcf89cedf0fb" providerId="ADAL" clId="{C2D1F717-B792-4C61-BEF2-4CD5B790BF22}" dt="2023-08-09T13:15:54.847" v="14"/>
          <ac:spMkLst>
            <pc:docMk/>
            <pc:sldMk cId="135022663" sldId="271"/>
            <ac:spMk id="13" creationId="{F9A33CDE-4237-2E08-8C15-1D48F52F32AC}"/>
          </ac:spMkLst>
        </pc:spChg>
        <pc:spChg chg="add mod">
          <ac:chgData name="Zenab Mahmood" userId="93739503-e554-47e8-ab35-bcf89cedf0fb" providerId="ADAL" clId="{C2D1F717-B792-4C61-BEF2-4CD5B790BF22}" dt="2023-08-09T13:15:54.847" v="14"/>
          <ac:spMkLst>
            <pc:docMk/>
            <pc:sldMk cId="135022663" sldId="271"/>
            <ac:spMk id="14" creationId="{12D88D33-0D56-3145-676C-CDE2F3378201}"/>
          </ac:spMkLst>
        </pc:spChg>
        <pc:spChg chg="add mod">
          <ac:chgData name="Zenab Mahmood" userId="93739503-e554-47e8-ab35-bcf89cedf0fb" providerId="ADAL" clId="{C2D1F717-B792-4C61-BEF2-4CD5B790BF22}" dt="2023-08-09T13:15:54.847" v="14"/>
          <ac:spMkLst>
            <pc:docMk/>
            <pc:sldMk cId="135022663" sldId="271"/>
            <ac:spMk id="15" creationId="{C4CC2564-E667-A96E-2F1F-EC9137C8BA6E}"/>
          </ac:spMkLst>
        </pc:spChg>
        <pc:spChg chg="add mod">
          <ac:chgData name="Zenab Mahmood" userId="93739503-e554-47e8-ab35-bcf89cedf0fb" providerId="ADAL" clId="{C2D1F717-B792-4C61-BEF2-4CD5B790BF22}" dt="2023-08-09T13:15:54.847" v="14"/>
          <ac:spMkLst>
            <pc:docMk/>
            <pc:sldMk cId="135022663" sldId="271"/>
            <ac:spMk id="16" creationId="{91F49072-2947-5344-8080-7D34342E2168}"/>
          </ac:spMkLst>
        </pc:spChg>
        <pc:spChg chg="add mod">
          <ac:chgData name="Zenab Mahmood" userId="93739503-e554-47e8-ab35-bcf89cedf0fb" providerId="ADAL" clId="{C2D1F717-B792-4C61-BEF2-4CD5B790BF22}" dt="2023-08-09T13:15:54.847" v="14"/>
          <ac:spMkLst>
            <pc:docMk/>
            <pc:sldMk cId="135022663" sldId="271"/>
            <ac:spMk id="17" creationId="{CAF8DA50-CF17-FDA1-2CC6-B9E8763EEBDF}"/>
          </ac:spMkLst>
        </pc:spChg>
        <pc:spChg chg="add mod">
          <ac:chgData name="Zenab Mahmood" userId="93739503-e554-47e8-ab35-bcf89cedf0fb" providerId="ADAL" clId="{C2D1F717-B792-4C61-BEF2-4CD5B790BF22}" dt="2023-08-09T13:15:54.847" v="14"/>
          <ac:spMkLst>
            <pc:docMk/>
            <pc:sldMk cId="135022663" sldId="271"/>
            <ac:spMk id="18" creationId="{E89376FB-19F7-2680-9C68-E897225CFC57}"/>
          </ac:spMkLst>
        </pc:spChg>
        <pc:spChg chg="add mod">
          <ac:chgData name="Zenab Mahmood" userId="93739503-e554-47e8-ab35-bcf89cedf0fb" providerId="ADAL" clId="{C2D1F717-B792-4C61-BEF2-4CD5B790BF22}" dt="2023-08-09T13:15:54.847" v="14"/>
          <ac:spMkLst>
            <pc:docMk/>
            <pc:sldMk cId="135022663" sldId="271"/>
            <ac:spMk id="20" creationId="{ECF7FD81-FA69-8F73-E19F-6C779DBEA297}"/>
          </ac:spMkLst>
        </pc:spChg>
        <pc:spChg chg="add mod">
          <ac:chgData name="Zenab Mahmood" userId="93739503-e554-47e8-ab35-bcf89cedf0fb" providerId="ADAL" clId="{C2D1F717-B792-4C61-BEF2-4CD5B790BF22}" dt="2023-08-09T13:15:54.847" v="14"/>
          <ac:spMkLst>
            <pc:docMk/>
            <pc:sldMk cId="135022663" sldId="271"/>
            <ac:spMk id="21" creationId="{FBE14D1E-AECC-A240-8059-D84D0001FEF9}"/>
          </ac:spMkLst>
        </pc:spChg>
        <pc:graphicFrameChg chg="add mod">
          <ac:chgData name="Zenab Mahmood" userId="93739503-e554-47e8-ab35-bcf89cedf0fb" providerId="ADAL" clId="{C2D1F717-B792-4C61-BEF2-4CD5B790BF22}" dt="2023-08-09T13:15:54.847" v="14"/>
          <ac:graphicFrameMkLst>
            <pc:docMk/>
            <pc:sldMk cId="135022663" sldId="271"/>
            <ac:graphicFrameMk id="2" creationId="{A121DC75-885A-593C-7D4C-04CE6FFBAC3D}"/>
          </ac:graphicFrameMkLst>
        </pc:graphicFrameChg>
        <pc:graphicFrameChg chg="add mod">
          <ac:chgData name="Zenab Mahmood" userId="93739503-e554-47e8-ab35-bcf89cedf0fb" providerId="ADAL" clId="{C2D1F717-B792-4C61-BEF2-4CD5B790BF22}" dt="2023-08-09T13:15:54.847" v="14"/>
          <ac:graphicFrameMkLst>
            <pc:docMk/>
            <pc:sldMk cId="135022663" sldId="271"/>
            <ac:graphicFrameMk id="3" creationId="{342BE3B5-42E0-F21C-3270-CE7E867176DD}"/>
          </ac:graphicFrameMkLst>
        </pc:graphicFrameChg>
        <pc:picChg chg="add mod">
          <ac:chgData name="Zenab Mahmood" userId="93739503-e554-47e8-ab35-bcf89cedf0fb" providerId="ADAL" clId="{C2D1F717-B792-4C61-BEF2-4CD5B790BF22}" dt="2023-08-09T13:15:54.847" v="14"/>
          <ac:picMkLst>
            <pc:docMk/>
            <pc:sldMk cId="135022663" sldId="271"/>
            <ac:picMk id="19" creationId="{E0CA8609-117D-43A5-A2DC-0181092AF9A2}"/>
          </ac:picMkLst>
        </pc:picChg>
      </pc:sldChg>
      <pc:sldChg chg="addSp modSp new modAnim">
        <pc:chgData name="Zenab Mahmood" userId="93739503-e554-47e8-ab35-bcf89cedf0fb" providerId="ADAL" clId="{C2D1F717-B792-4C61-BEF2-4CD5B790BF22}" dt="2023-08-09T13:15:59.369" v="15"/>
        <pc:sldMkLst>
          <pc:docMk/>
          <pc:sldMk cId="706473198" sldId="272"/>
        </pc:sldMkLst>
        <pc:spChg chg="add mod">
          <ac:chgData name="Zenab Mahmood" userId="93739503-e554-47e8-ab35-bcf89cedf0fb" providerId="ADAL" clId="{C2D1F717-B792-4C61-BEF2-4CD5B790BF22}" dt="2023-08-09T13:15:59.369" v="15"/>
          <ac:spMkLst>
            <pc:docMk/>
            <pc:sldMk cId="706473198" sldId="272"/>
            <ac:spMk id="3" creationId="{EB88D3E1-B5AF-F902-71DF-59D68AF96B9E}"/>
          </ac:spMkLst>
        </pc:spChg>
        <pc:spChg chg="add mod">
          <ac:chgData name="Zenab Mahmood" userId="93739503-e554-47e8-ab35-bcf89cedf0fb" providerId="ADAL" clId="{C2D1F717-B792-4C61-BEF2-4CD5B790BF22}" dt="2023-08-09T13:15:59.369" v="15"/>
          <ac:spMkLst>
            <pc:docMk/>
            <pc:sldMk cId="706473198" sldId="272"/>
            <ac:spMk id="4" creationId="{6D285D41-2104-2981-F9F0-1532144764E4}"/>
          </ac:spMkLst>
        </pc:spChg>
        <pc:spChg chg="add mod">
          <ac:chgData name="Zenab Mahmood" userId="93739503-e554-47e8-ab35-bcf89cedf0fb" providerId="ADAL" clId="{C2D1F717-B792-4C61-BEF2-4CD5B790BF22}" dt="2023-08-09T13:15:59.369" v="15"/>
          <ac:spMkLst>
            <pc:docMk/>
            <pc:sldMk cId="706473198" sldId="272"/>
            <ac:spMk id="5" creationId="{07822868-5780-9D82-8C13-650BB38D6D9A}"/>
          </ac:spMkLst>
        </pc:spChg>
        <pc:spChg chg="add mod">
          <ac:chgData name="Zenab Mahmood" userId="93739503-e554-47e8-ab35-bcf89cedf0fb" providerId="ADAL" clId="{C2D1F717-B792-4C61-BEF2-4CD5B790BF22}" dt="2023-08-09T13:15:59.369" v="15"/>
          <ac:spMkLst>
            <pc:docMk/>
            <pc:sldMk cId="706473198" sldId="272"/>
            <ac:spMk id="6" creationId="{65D5A173-90FD-1D9A-2D8E-EC0FE45F7747}"/>
          </ac:spMkLst>
        </pc:spChg>
        <pc:spChg chg="add mod">
          <ac:chgData name="Zenab Mahmood" userId="93739503-e554-47e8-ab35-bcf89cedf0fb" providerId="ADAL" clId="{C2D1F717-B792-4C61-BEF2-4CD5B790BF22}" dt="2023-08-09T13:15:59.369" v="15"/>
          <ac:spMkLst>
            <pc:docMk/>
            <pc:sldMk cId="706473198" sldId="272"/>
            <ac:spMk id="7" creationId="{BFC73CCC-4101-74A2-1F78-FD5CD9671BBE}"/>
          </ac:spMkLst>
        </pc:spChg>
        <pc:spChg chg="add mod">
          <ac:chgData name="Zenab Mahmood" userId="93739503-e554-47e8-ab35-bcf89cedf0fb" providerId="ADAL" clId="{C2D1F717-B792-4C61-BEF2-4CD5B790BF22}" dt="2023-08-09T13:15:59.369" v="15"/>
          <ac:spMkLst>
            <pc:docMk/>
            <pc:sldMk cId="706473198" sldId="272"/>
            <ac:spMk id="8" creationId="{875D530F-3B65-F811-0BDD-9BF8B4F8E011}"/>
          </ac:spMkLst>
        </pc:spChg>
        <pc:spChg chg="add mod">
          <ac:chgData name="Zenab Mahmood" userId="93739503-e554-47e8-ab35-bcf89cedf0fb" providerId="ADAL" clId="{C2D1F717-B792-4C61-BEF2-4CD5B790BF22}" dt="2023-08-09T13:15:59.369" v="15"/>
          <ac:spMkLst>
            <pc:docMk/>
            <pc:sldMk cId="706473198" sldId="272"/>
            <ac:spMk id="9" creationId="{C2DF9A2A-7E7C-C8DF-A2AB-0B5B09A5ED27}"/>
          </ac:spMkLst>
        </pc:spChg>
        <pc:spChg chg="add mod">
          <ac:chgData name="Zenab Mahmood" userId="93739503-e554-47e8-ab35-bcf89cedf0fb" providerId="ADAL" clId="{C2D1F717-B792-4C61-BEF2-4CD5B790BF22}" dt="2023-08-09T13:15:59.369" v="15"/>
          <ac:spMkLst>
            <pc:docMk/>
            <pc:sldMk cId="706473198" sldId="272"/>
            <ac:spMk id="10" creationId="{7B5D247D-3698-690F-5E8A-1E5088D88B6F}"/>
          </ac:spMkLst>
        </pc:spChg>
        <pc:spChg chg="add mod">
          <ac:chgData name="Zenab Mahmood" userId="93739503-e554-47e8-ab35-bcf89cedf0fb" providerId="ADAL" clId="{C2D1F717-B792-4C61-BEF2-4CD5B790BF22}" dt="2023-08-09T13:15:59.369" v="15"/>
          <ac:spMkLst>
            <pc:docMk/>
            <pc:sldMk cId="706473198" sldId="272"/>
            <ac:spMk id="11" creationId="{844EFE41-FCF9-85D9-1B84-BB930BF6571C}"/>
          </ac:spMkLst>
        </pc:spChg>
        <pc:spChg chg="add mod">
          <ac:chgData name="Zenab Mahmood" userId="93739503-e554-47e8-ab35-bcf89cedf0fb" providerId="ADAL" clId="{C2D1F717-B792-4C61-BEF2-4CD5B790BF22}" dt="2023-08-09T13:15:59.369" v="15"/>
          <ac:spMkLst>
            <pc:docMk/>
            <pc:sldMk cId="706473198" sldId="272"/>
            <ac:spMk id="17" creationId="{FB217636-7384-F2CA-2D0A-1304FD65A8CC}"/>
          </ac:spMkLst>
        </pc:spChg>
        <pc:picChg chg="add mod">
          <ac:chgData name="Zenab Mahmood" userId="93739503-e554-47e8-ab35-bcf89cedf0fb" providerId="ADAL" clId="{C2D1F717-B792-4C61-BEF2-4CD5B790BF22}" dt="2023-08-09T13:15:59.369" v="15"/>
          <ac:picMkLst>
            <pc:docMk/>
            <pc:sldMk cId="706473198" sldId="272"/>
            <ac:picMk id="2" creationId="{8ABAA514-67B7-7F0C-A26D-3CB0EC49F036}"/>
          </ac:picMkLst>
        </pc:picChg>
        <pc:picChg chg="add mod">
          <ac:chgData name="Zenab Mahmood" userId="93739503-e554-47e8-ab35-bcf89cedf0fb" providerId="ADAL" clId="{C2D1F717-B792-4C61-BEF2-4CD5B790BF22}" dt="2023-08-09T13:15:59.369" v="15"/>
          <ac:picMkLst>
            <pc:docMk/>
            <pc:sldMk cId="706473198" sldId="272"/>
            <ac:picMk id="12" creationId="{FF158525-0034-8F28-7E14-7F2798BB4DFA}"/>
          </ac:picMkLst>
        </pc:picChg>
        <pc:picChg chg="add mod">
          <ac:chgData name="Zenab Mahmood" userId="93739503-e554-47e8-ab35-bcf89cedf0fb" providerId="ADAL" clId="{C2D1F717-B792-4C61-BEF2-4CD5B790BF22}" dt="2023-08-09T13:15:59.369" v="15"/>
          <ac:picMkLst>
            <pc:docMk/>
            <pc:sldMk cId="706473198" sldId="272"/>
            <ac:picMk id="13" creationId="{627E77D6-4167-9451-95C7-CDC3C20C5417}"/>
          </ac:picMkLst>
        </pc:picChg>
        <pc:picChg chg="add mod">
          <ac:chgData name="Zenab Mahmood" userId="93739503-e554-47e8-ab35-bcf89cedf0fb" providerId="ADAL" clId="{C2D1F717-B792-4C61-BEF2-4CD5B790BF22}" dt="2023-08-09T13:15:59.369" v="15"/>
          <ac:picMkLst>
            <pc:docMk/>
            <pc:sldMk cId="706473198" sldId="272"/>
            <ac:picMk id="14" creationId="{FFBF300B-1779-748D-8CFB-DFC910384982}"/>
          </ac:picMkLst>
        </pc:picChg>
        <pc:picChg chg="add mod">
          <ac:chgData name="Zenab Mahmood" userId="93739503-e554-47e8-ab35-bcf89cedf0fb" providerId="ADAL" clId="{C2D1F717-B792-4C61-BEF2-4CD5B790BF22}" dt="2023-08-09T13:15:59.369" v="15"/>
          <ac:picMkLst>
            <pc:docMk/>
            <pc:sldMk cId="706473198" sldId="272"/>
            <ac:picMk id="15" creationId="{6C0CC69F-B248-65FB-CAF6-F1D3304617AA}"/>
          </ac:picMkLst>
        </pc:picChg>
        <pc:picChg chg="add mod">
          <ac:chgData name="Zenab Mahmood" userId="93739503-e554-47e8-ab35-bcf89cedf0fb" providerId="ADAL" clId="{C2D1F717-B792-4C61-BEF2-4CD5B790BF22}" dt="2023-08-09T13:15:59.369" v="15"/>
          <ac:picMkLst>
            <pc:docMk/>
            <pc:sldMk cId="706473198" sldId="272"/>
            <ac:picMk id="16" creationId="{83140461-E279-F036-F3F3-8102AE0E4334}"/>
          </ac:picMkLst>
        </pc:picChg>
      </pc:sldChg>
      <pc:sldChg chg="addSp modSp new modAnim">
        <pc:chgData name="Zenab Mahmood" userId="93739503-e554-47e8-ab35-bcf89cedf0fb" providerId="ADAL" clId="{C2D1F717-B792-4C61-BEF2-4CD5B790BF22}" dt="2023-08-09T13:16:04.406" v="16"/>
        <pc:sldMkLst>
          <pc:docMk/>
          <pc:sldMk cId="1721515155" sldId="273"/>
        </pc:sldMkLst>
        <pc:spChg chg="add mod">
          <ac:chgData name="Zenab Mahmood" userId="93739503-e554-47e8-ab35-bcf89cedf0fb" providerId="ADAL" clId="{C2D1F717-B792-4C61-BEF2-4CD5B790BF22}" dt="2023-08-09T13:16:04.406" v="16"/>
          <ac:spMkLst>
            <pc:docMk/>
            <pc:sldMk cId="1721515155" sldId="273"/>
            <ac:spMk id="3" creationId="{7E85E56B-D59F-9487-8793-1717A9D321DD}"/>
          </ac:spMkLst>
        </pc:spChg>
        <pc:spChg chg="add mod">
          <ac:chgData name="Zenab Mahmood" userId="93739503-e554-47e8-ab35-bcf89cedf0fb" providerId="ADAL" clId="{C2D1F717-B792-4C61-BEF2-4CD5B790BF22}" dt="2023-08-09T13:16:04.406" v="16"/>
          <ac:spMkLst>
            <pc:docMk/>
            <pc:sldMk cId="1721515155" sldId="273"/>
            <ac:spMk id="4" creationId="{E195A406-00EE-E377-0BBB-FB70FBB65753}"/>
          </ac:spMkLst>
        </pc:spChg>
        <pc:spChg chg="add mod">
          <ac:chgData name="Zenab Mahmood" userId="93739503-e554-47e8-ab35-bcf89cedf0fb" providerId="ADAL" clId="{C2D1F717-B792-4C61-BEF2-4CD5B790BF22}" dt="2023-08-09T13:16:04.406" v="16"/>
          <ac:spMkLst>
            <pc:docMk/>
            <pc:sldMk cId="1721515155" sldId="273"/>
            <ac:spMk id="5" creationId="{13BF35B9-21EF-D828-89DF-CF595189BE90}"/>
          </ac:spMkLst>
        </pc:spChg>
        <pc:spChg chg="add mod">
          <ac:chgData name="Zenab Mahmood" userId="93739503-e554-47e8-ab35-bcf89cedf0fb" providerId="ADAL" clId="{C2D1F717-B792-4C61-BEF2-4CD5B790BF22}" dt="2023-08-09T13:16:04.406" v="16"/>
          <ac:spMkLst>
            <pc:docMk/>
            <pc:sldMk cId="1721515155" sldId="273"/>
            <ac:spMk id="6" creationId="{A10F3B1C-7FF0-0BFA-4103-FEC3E54DDFA4}"/>
          </ac:spMkLst>
        </pc:spChg>
        <pc:spChg chg="add mod">
          <ac:chgData name="Zenab Mahmood" userId="93739503-e554-47e8-ab35-bcf89cedf0fb" providerId="ADAL" clId="{C2D1F717-B792-4C61-BEF2-4CD5B790BF22}" dt="2023-08-09T13:16:04.406" v="16"/>
          <ac:spMkLst>
            <pc:docMk/>
            <pc:sldMk cId="1721515155" sldId="273"/>
            <ac:spMk id="7" creationId="{CBC44FEB-9AA1-5423-B01C-0685086CBA26}"/>
          </ac:spMkLst>
        </pc:spChg>
        <pc:spChg chg="add mod">
          <ac:chgData name="Zenab Mahmood" userId="93739503-e554-47e8-ab35-bcf89cedf0fb" providerId="ADAL" clId="{C2D1F717-B792-4C61-BEF2-4CD5B790BF22}" dt="2023-08-09T13:16:04.406" v="16"/>
          <ac:spMkLst>
            <pc:docMk/>
            <pc:sldMk cId="1721515155" sldId="273"/>
            <ac:spMk id="8" creationId="{D647087B-F7E9-85CB-D548-56E7D5739A61}"/>
          </ac:spMkLst>
        </pc:spChg>
        <pc:spChg chg="add mod">
          <ac:chgData name="Zenab Mahmood" userId="93739503-e554-47e8-ab35-bcf89cedf0fb" providerId="ADAL" clId="{C2D1F717-B792-4C61-BEF2-4CD5B790BF22}" dt="2023-08-09T13:16:04.406" v="16"/>
          <ac:spMkLst>
            <pc:docMk/>
            <pc:sldMk cId="1721515155" sldId="273"/>
            <ac:spMk id="9" creationId="{63E407E1-CCF0-10F9-8343-C260157365F7}"/>
          </ac:spMkLst>
        </pc:spChg>
        <pc:spChg chg="add mod">
          <ac:chgData name="Zenab Mahmood" userId="93739503-e554-47e8-ab35-bcf89cedf0fb" providerId="ADAL" clId="{C2D1F717-B792-4C61-BEF2-4CD5B790BF22}" dt="2023-08-09T13:16:04.406" v="16"/>
          <ac:spMkLst>
            <pc:docMk/>
            <pc:sldMk cId="1721515155" sldId="273"/>
            <ac:spMk id="10" creationId="{ECE10773-8B77-223F-30EC-3E0467EBA24C}"/>
          </ac:spMkLst>
        </pc:spChg>
        <pc:spChg chg="add mod">
          <ac:chgData name="Zenab Mahmood" userId="93739503-e554-47e8-ab35-bcf89cedf0fb" providerId="ADAL" clId="{C2D1F717-B792-4C61-BEF2-4CD5B790BF22}" dt="2023-08-09T13:16:04.406" v="16"/>
          <ac:spMkLst>
            <pc:docMk/>
            <pc:sldMk cId="1721515155" sldId="273"/>
            <ac:spMk id="11" creationId="{51DA0C6D-C05A-FC2B-2C91-0B46E5AF5C77}"/>
          </ac:spMkLst>
        </pc:spChg>
        <pc:spChg chg="add mod">
          <ac:chgData name="Zenab Mahmood" userId="93739503-e554-47e8-ab35-bcf89cedf0fb" providerId="ADAL" clId="{C2D1F717-B792-4C61-BEF2-4CD5B790BF22}" dt="2023-08-09T13:16:04.406" v="16"/>
          <ac:spMkLst>
            <pc:docMk/>
            <pc:sldMk cId="1721515155" sldId="273"/>
            <ac:spMk id="12" creationId="{8B2159C3-424D-B6AE-0216-761FC3DA1426}"/>
          </ac:spMkLst>
        </pc:spChg>
        <pc:spChg chg="add mod">
          <ac:chgData name="Zenab Mahmood" userId="93739503-e554-47e8-ab35-bcf89cedf0fb" providerId="ADAL" clId="{C2D1F717-B792-4C61-BEF2-4CD5B790BF22}" dt="2023-08-09T13:16:04.406" v="16"/>
          <ac:spMkLst>
            <pc:docMk/>
            <pc:sldMk cId="1721515155" sldId="273"/>
            <ac:spMk id="13" creationId="{167EF2E3-3DA8-6119-782F-E2EDB939468C}"/>
          </ac:spMkLst>
        </pc:spChg>
        <pc:spChg chg="add mod">
          <ac:chgData name="Zenab Mahmood" userId="93739503-e554-47e8-ab35-bcf89cedf0fb" providerId="ADAL" clId="{C2D1F717-B792-4C61-BEF2-4CD5B790BF22}" dt="2023-08-09T13:16:04.406" v="16"/>
          <ac:spMkLst>
            <pc:docMk/>
            <pc:sldMk cId="1721515155" sldId="273"/>
            <ac:spMk id="14" creationId="{A61DDA4F-ACD0-588F-4082-4AFC89A69215}"/>
          </ac:spMkLst>
        </pc:spChg>
        <pc:spChg chg="add mod">
          <ac:chgData name="Zenab Mahmood" userId="93739503-e554-47e8-ab35-bcf89cedf0fb" providerId="ADAL" clId="{C2D1F717-B792-4C61-BEF2-4CD5B790BF22}" dt="2023-08-09T13:16:04.406" v="16"/>
          <ac:spMkLst>
            <pc:docMk/>
            <pc:sldMk cId="1721515155" sldId="273"/>
            <ac:spMk id="15" creationId="{85053BE1-F8CA-1ED1-DD3E-AC017F2DCF64}"/>
          </ac:spMkLst>
        </pc:spChg>
        <pc:spChg chg="add mod">
          <ac:chgData name="Zenab Mahmood" userId="93739503-e554-47e8-ab35-bcf89cedf0fb" providerId="ADAL" clId="{C2D1F717-B792-4C61-BEF2-4CD5B790BF22}" dt="2023-08-09T13:16:04.406" v="16"/>
          <ac:spMkLst>
            <pc:docMk/>
            <pc:sldMk cId="1721515155" sldId="273"/>
            <ac:spMk id="16" creationId="{2342082B-2A29-E26A-C0EE-1E8F0EFC0BDE}"/>
          </ac:spMkLst>
        </pc:spChg>
        <pc:spChg chg="add mod">
          <ac:chgData name="Zenab Mahmood" userId="93739503-e554-47e8-ab35-bcf89cedf0fb" providerId="ADAL" clId="{C2D1F717-B792-4C61-BEF2-4CD5B790BF22}" dt="2023-08-09T13:16:04.406" v="16"/>
          <ac:spMkLst>
            <pc:docMk/>
            <pc:sldMk cId="1721515155" sldId="273"/>
            <ac:spMk id="17" creationId="{6774A788-B9DF-2942-6D12-519AE2B86CA5}"/>
          </ac:spMkLst>
        </pc:spChg>
        <pc:spChg chg="add mod">
          <ac:chgData name="Zenab Mahmood" userId="93739503-e554-47e8-ab35-bcf89cedf0fb" providerId="ADAL" clId="{C2D1F717-B792-4C61-BEF2-4CD5B790BF22}" dt="2023-08-09T13:16:04.406" v="16"/>
          <ac:spMkLst>
            <pc:docMk/>
            <pc:sldMk cId="1721515155" sldId="273"/>
            <ac:spMk id="18" creationId="{BAF77BDA-4243-FB2F-4F1B-C74106BDAB24}"/>
          </ac:spMkLst>
        </pc:spChg>
        <pc:spChg chg="add mod">
          <ac:chgData name="Zenab Mahmood" userId="93739503-e554-47e8-ab35-bcf89cedf0fb" providerId="ADAL" clId="{C2D1F717-B792-4C61-BEF2-4CD5B790BF22}" dt="2023-08-09T13:16:04.406" v="16"/>
          <ac:spMkLst>
            <pc:docMk/>
            <pc:sldMk cId="1721515155" sldId="273"/>
            <ac:spMk id="19" creationId="{F4475E64-8CA8-A0BC-DFB9-9CDA658B5310}"/>
          </ac:spMkLst>
        </pc:spChg>
        <pc:spChg chg="add mod">
          <ac:chgData name="Zenab Mahmood" userId="93739503-e554-47e8-ab35-bcf89cedf0fb" providerId="ADAL" clId="{C2D1F717-B792-4C61-BEF2-4CD5B790BF22}" dt="2023-08-09T13:16:04.406" v="16"/>
          <ac:spMkLst>
            <pc:docMk/>
            <pc:sldMk cId="1721515155" sldId="273"/>
            <ac:spMk id="20" creationId="{3ADDD4B2-A92F-A746-E9CE-E5AACF39F8BD}"/>
          </ac:spMkLst>
        </pc:spChg>
        <pc:graphicFrameChg chg="add mod">
          <ac:chgData name="Zenab Mahmood" userId="93739503-e554-47e8-ab35-bcf89cedf0fb" providerId="ADAL" clId="{C2D1F717-B792-4C61-BEF2-4CD5B790BF22}" dt="2023-08-09T13:16:04.406" v="16"/>
          <ac:graphicFrameMkLst>
            <pc:docMk/>
            <pc:sldMk cId="1721515155" sldId="273"/>
            <ac:graphicFrameMk id="2" creationId="{1FEF2F93-8A06-7150-7D37-C91A902CFE31}"/>
          </ac:graphicFrameMkLst>
        </pc:graphicFrameChg>
      </pc:sldChg>
      <pc:sldChg chg="addSp modSp new modAnim">
        <pc:chgData name="Zenab Mahmood" userId="93739503-e554-47e8-ab35-bcf89cedf0fb" providerId="ADAL" clId="{C2D1F717-B792-4C61-BEF2-4CD5B790BF22}" dt="2023-08-09T13:17:07.029" v="25"/>
        <pc:sldMkLst>
          <pc:docMk/>
          <pc:sldMk cId="2399969115" sldId="274"/>
        </pc:sldMkLst>
        <pc:spChg chg="mod">
          <ac:chgData name="Zenab Mahmood" userId="93739503-e554-47e8-ab35-bcf89cedf0fb" providerId="ADAL" clId="{C2D1F717-B792-4C61-BEF2-4CD5B790BF22}" dt="2023-08-09T13:17:07.029" v="25"/>
          <ac:spMkLst>
            <pc:docMk/>
            <pc:sldMk cId="2399969115" sldId="274"/>
            <ac:spMk id="3" creationId="{2EFB8541-E047-33A9-C064-1242045B45AF}"/>
          </ac:spMkLst>
        </pc:spChg>
        <pc:spChg chg="mod">
          <ac:chgData name="Zenab Mahmood" userId="93739503-e554-47e8-ab35-bcf89cedf0fb" providerId="ADAL" clId="{C2D1F717-B792-4C61-BEF2-4CD5B790BF22}" dt="2023-08-09T13:17:07.029" v="25"/>
          <ac:spMkLst>
            <pc:docMk/>
            <pc:sldMk cId="2399969115" sldId="274"/>
            <ac:spMk id="4" creationId="{99334442-A3BA-91E0-D415-C0789BEE73FB}"/>
          </ac:spMkLst>
        </pc:spChg>
        <pc:spChg chg="mod">
          <ac:chgData name="Zenab Mahmood" userId="93739503-e554-47e8-ab35-bcf89cedf0fb" providerId="ADAL" clId="{C2D1F717-B792-4C61-BEF2-4CD5B790BF22}" dt="2023-08-09T13:17:07.029" v="25"/>
          <ac:spMkLst>
            <pc:docMk/>
            <pc:sldMk cId="2399969115" sldId="274"/>
            <ac:spMk id="5" creationId="{29714679-EE96-2FC3-2F3A-0AECE5AF3F9B}"/>
          </ac:spMkLst>
        </pc:spChg>
        <pc:spChg chg="add mod">
          <ac:chgData name="Zenab Mahmood" userId="93739503-e554-47e8-ab35-bcf89cedf0fb" providerId="ADAL" clId="{C2D1F717-B792-4C61-BEF2-4CD5B790BF22}" dt="2023-08-09T13:17:07.029" v="25"/>
          <ac:spMkLst>
            <pc:docMk/>
            <pc:sldMk cId="2399969115" sldId="274"/>
            <ac:spMk id="6" creationId="{153E1007-346B-6A66-6D6B-41DDDD3FB723}"/>
          </ac:spMkLst>
        </pc:spChg>
        <pc:spChg chg="add mod">
          <ac:chgData name="Zenab Mahmood" userId="93739503-e554-47e8-ab35-bcf89cedf0fb" providerId="ADAL" clId="{C2D1F717-B792-4C61-BEF2-4CD5B790BF22}" dt="2023-08-09T13:17:07.029" v="25"/>
          <ac:spMkLst>
            <pc:docMk/>
            <pc:sldMk cId="2399969115" sldId="274"/>
            <ac:spMk id="7" creationId="{55C4832D-E1E6-2486-4851-A64C7B7996C9}"/>
          </ac:spMkLst>
        </pc:spChg>
        <pc:spChg chg="add mod">
          <ac:chgData name="Zenab Mahmood" userId="93739503-e554-47e8-ab35-bcf89cedf0fb" providerId="ADAL" clId="{C2D1F717-B792-4C61-BEF2-4CD5B790BF22}" dt="2023-08-09T13:17:07.029" v="25"/>
          <ac:spMkLst>
            <pc:docMk/>
            <pc:sldMk cId="2399969115" sldId="274"/>
            <ac:spMk id="8" creationId="{1BAB76BE-7BA9-99D8-3B09-B5451C4EE235}"/>
          </ac:spMkLst>
        </pc:spChg>
        <pc:spChg chg="add mod">
          <ac:chgData name="Zenab Mahmood" userId="93739503-e554-47e8-ab35-bcf89cedf0fb" providerId="ADAL" clId="{C2D1F717-B792-4C61-BEF2-4CD5B790BF22}" dt="2023-08-09T13:17:07.029" v="25"/>
          <ac:spMkLst>
            <pc:docMk/>
            <pc:sldMk cId="2399969115" sldId="274"/>
            <ac:spMk id="9" creationId="{EFCEC3E8-AB9F-56CD-30B4-683DEECD21D7}"/>
          </ac:spMkLst>
        </pc:spChg>
        <pc:spChg chg="add mod">
          <ac:chgData name="Zenab Mahmood" userId="93739503-e554-47e8-ab35-bcf89cedf0fb" providerId="ADAL" clId="{C2D1F717-B792-4C61-BEF2-4CD5B790BF22}" dt="2023-08-09T13:17:07.029" v="25"/>
          <ac:spMkLst>
            <pc:docMk/>
            <pc:sldMk cId="2399969115" sldId="274"/>
            <ac:spMk id="10" creationId="{9757B7D3-8045-93E3-6C03-4E367A742967}"/>
          </ac:spMkLst>
        </pc:spChg>
        <pc:spChg chg="mod">
          <ac:chgData name="Zenab Mahmood" userId="93739503-e554-47e8-ab35-bcf89cedf0fb" providerId="ADAL" clId="{C2D1F717-B792-4C61-BEF2-4CD5B790BF22}" dt="2023-08-09T13:17:07.029" v="25"/>
          <ac:spMkLst>
            <pc:docMk/>
            <pc:sldMk cId="2399969115" sldId="274"/>
            <ac:spMk id="12" creationId="{9603B456-7401-90C9-DE99-F84E01592BCD}"/>
          </ac:spMkLst>
        </pc:spChg>
        <pc:spChg chg="mod">
          <ac:chgData name="Zenab Mahmood" userId="93739503-e554-47e8-ab35-bcf89cedf0fb" providerId="ADAL" clId="{C2D1F717-B792-4C61-BEF2-4CD5B790BF22}" dt="2023-08-09T13:17:07.029" v="25"/>
          <ac:spMkLst>
            <pc:docMk/>
            <pc:sldMk cId="2399969115" sldId="274"/>
            <ac:spMk id="13" creationId="{EEB6E684-8C16-C83A-76BB-4D6A8409BF4B}"/>
          </ac:spMkLst>
        </pc:spChg>
        <pc:spChg chg="mod">
          <ac:chgData name="Zenab Mahmood" userId="93739503-e554-47e8-ab35-bcf89cedf0fb" providerId="ADAL" clId="{C2D1F717-B792-4C61-BEF2-4CD5B790BF22}" dt="2023-08-09T13:17:07.029" v="25"/>
          <ac:spMkLst>
            <pc:docMk/>
            <pc:sldMk cId="2399969115" sldId="274"/>
            <ac:spMk id="14" creationId="{AF9298A0-F8F2-07E0-9339-8DADE601A3F7}"/>
          </ac:spMkLst>
        </pc:spChg>
        <pc:spChg chg="mod">
          <ac:chgData name="Zenab Mahmood" userId="93739503-e554-47e8-ab35-bcf89cedf0fb" providerId="ADAL" clId="{C2D1F717-B792-4C61-BEF2-4CD5B790BF22}" dt="2023-08-09T13:17:07.029" v="25"/>
          <ac:spMkLst>
            <pc:docMk/>
            <pc:sldMk cId="2399969115" sldId="274"/>
            <ac:spMk id="16" creationId="{950E8467-7CF5-370C-5BC1-0CA3707089E8}"/>
          </ac:spMkLst>
        </pc:spChg>
        <pc:spChg chg="mod">
          <ac:chgData name="Zenab Mahmood" userId="93739503-e554-47e8-ab35-bcf89cedf0fb" providerId="ADAL" clId="{C2D1F717-B792-4C61-BEF2-4CD5B790BF22}" dt="2023-08-09T13:17:07.029" v="25"/>
          <ac:spMkLst>
            <pc:docMk/>
            <pc:sldMk cId="2399969115" sldId="274"/>
            <ac:spMk id="17" creationId="{5D98EF7B-F403-55D9-B365-08BA535BC550}"/>
          </ac:spMkLst>
        </pc:spChg>
        <pc:spChg chg="mod">
          <ac:chgData name="Zenab Mahmood" userId="93739503-e554-47e8-ab35-bcf89cedf0fb" providerId="ADAL" clId="{C2D1F717-B792-4C61-BEF2-4CD5B790BF22}" dt="2023-08-09T13:17:07.029" v="25"/>
          <ac:spMkLst>
            <pc:docMk/>
            <pc:sldMk cId="2399969115" sldId="274"/>
            <ac:spMk id="18" creationId="{CAFF2739-6E7A-20ED-7BF1-164F07F3569E}"/>
          </ac:spMkLst>
        </pc:spChg>
        <pc:spChg chg="add mod">
          <ac:chgData name="Zenab Mahmood" userId="93739503-e554-47e8-ab35-bcf89cedf0fb" providerId="ADAL" clId="{C2D1F717-B792-4C61-BEF2-4CD5B790BF22}" dt="2023-08-09T13:17:07.029" v="25"/>
          <ac:spMkLst>
            <pc:docMk/>
            <pc:sldMk cId="2399969115" sldId="274"/>
            <ac:spMk id="20" creationId="{E72F56BD-807F-A23C-3319-E25375CD4BFC}"/>
          </ac:spMkLst>
        </pc:spChg>
        <pc:spChg chg="add mod">
          <ac:chgData name="Zenab Mahmood" userId="93739503-e554-47e8-ab35-bcf89cedf0fb" providerId="ADAL" clId="{C2D1F717-B792-4C61-BEF2-4CD5B790BF22}" dt="2023-08-09T13:17:07.029" v="25"/>
          <ac:spMkLst>
            <pc:docMk/>
            <pc:sldMk cId="2399969115" sldId="274"/>
            <ac:spMk id="21" creationId="{B7D20D97-CFB4-9097-5D13-464E8AF0DEC0}"/>
          </ac:spMkLst>
        </pc:spChg>
        <pc:spChg chg="add mod">
          <ac:chgData name="Zenab Mahmood" userId="93739503-e554-47e8-ab35-bcf89cedf0fb" providerId="ADAL" clId="{C2D1F717-B792-4C61-BEF2-4CD5B790BF22}" dt="2023-08-09T13:17:07.029" v="25"/>
          <ac:spMkLst>
            <pc:docMk/>
            <pc:sldMk cId="2399969115" sldId="274"/>
            <ac:spMk id="22" creationId="{45B11766-AD1B-852A-8D0B-C586DA78AA3C}"/>
          </ac:spMkLst>
        </pc:spChg>
        <pc:spChg chg="add mod">
          <ac:chgData name="Zenab Mahmood" userId="93739503-e554-47e8-ab35-bcf89cedf0fb" providerId="ADAL" clId="{C2D1F717-B792-4C61-BEF2-4CD5B790BF22}" dt="2023-08-09T13:17:07.029" v="25"/>
          <ac:spMkLst>
            <pc:docMk/>
            <pc:sldMk cId="2399969115" sldId="274"/>
            <ac:spMk id="23" creationId="{F8763A41-98B8-9BFF-A402-46662E6AEC0C}"/>
          </ac:spMkLst>
        </pc:spChg>
        <pc:spChg chg="add mod">
          <ac:chgData name="Zenab Mahmood" userId="93739503-e554-47e8-ab35-bcf89cedf0fb" providerId="ADAL" clId="{C2D1F717-B792-4C61-BEF2-4CD5B790BF22}" dt="2023-08-09T13:17:07.029" v="25"/>
          <ac:spMkLst>
            <pc:docMk/>
            <pc:sldMk cId="2399969115" sldId="274"/>
            <ac:spMk id="24" creationId="{7BCE7A36-2CB0-E722-4CBF-FABE1D478D73}"/>
          </ac:spMkLst>
        </pc:spChg>
        <pc:spChg chg="add mod">
          <ac:chgData name="Zenab Mahmood" userId="93739503-e554-47e8-ab35-bcf89cedf0fb" providerId="ADAL" clId="{C2D1F717-B792-4C61-BEF2-4CD5B790BF22}" dt="2023-08-09T13:17:07.029" v="25"/>
          <ac:spMkLst>
            <pc:docMk/>
            <pc:sldMk cId="2399969115" sldId="274"/>
            <ac:spMk id="25" creationId="{9D0DA6D6-4632-FC15-7017-857B6952E215}"/>
          </ac:spMkLst>
        </pc:spChg>
        <pc:spChg chg="add mod">
          <ac:chgData name="Zenab Mahmood" userId="93739503-e554-47e8-ab35-bcf89cedf0fb" providerId="ADAL" clId="{C2D1F717-B792-4C61-BEF2-4CD5B790BF22}" dt="2023-08-09T13:17:07.029" v="25"/>
          <ac:spMkLst>
            <pc:docMk/>
            <pc:sldMk cId="2399969115" sldId="274"/>
            <ac:spMk id="26" creationId="{2E401CC6-8CB5-05B8-B6A2-4D6E6957F289}"/>
          </ac:spMkLst>
        </pc:spChg>
        <pc:grpChg chg="add mod">
          <ac:chgData name="Zenab Mahmood" userId="93739503-e554-47e8-ab35-bcf89cedf0fb" providerId="ADAL" clId="{C2D1F717-B792-4C61-BEF2-4CD5B790BF22}" dt="2023-08-09T13:17:07.029" v="25"/>
          <ac:grpSpMkLst>
            <pc:docMk/>
            <pc:sldMk cId="2399969115" sldId="274"/>
            <ac:grpSpMk id="2" creationId="{14D0C213-504D-A458-88AC-59C22AA4A3F8}"/>
          </ac:grpSpMkLst>
        </pc:grpChg>
        <pc:grpChg chg="add mod">
          <ac:chgData name="Zenab Mahmood" userId="93739503-e554-47e8-ab35-bcf89cedf0fb" providerId="ADAL" clId="{C2D1F717-B792-4C61-BEF2-4CD5B790BF22}" dt="2023-08-09T13:17:07.029" v="25"/>
          <ac:grpSpMkLst>
            <pc:docMk/>
            <pc:sldMk cId="2399969115" sldId="274"/>
            <ac:grpSpMk id="11" creationId="{16E5D89E-1308-69A1-EAE4-5644F4CCFDC0}"/>
          </ac:grpSpMkLst>
        </pc:grpChg>
        <pc:grpChg chg="add mod">
          <ac:chgData name="Zenab Mahmood" userId="93739503-e554-47e8-ab35-bcf89cedf0fb" providerId="ADAL" clId="{C2D1F717-B792-4C61-BEF2-4CD5B790BF22}" dt="2023-08-09T13:17:07.029" v="25"/>
          <ac:grpSpMkLst>
            <pc:docMk/>
            <pc:sldMk cId="2399969115" sldId="274"/>
            <ac:grpSpMk id="15" creationId="{0BA71094-8BD0-54C7-4B63-10A6327CC0DE}"/>
          </ac:grpSpMkLst>
        </pc:grpChg>
        <pc:picChg chg="add mod">
          <ac:chgData name="Zenab Mahmood" userId="93739503-e554-47e8-ab35-bcf89cedf0fb" providerId="ADAL" clId="{C2D1F717-B792-4C61-BEF2-4CD5B790BF22}" dt="2023-08-09T13:17:07.029" v="25"/>
          <ac:picMkLst>
            <pc:docMk/>
            <pc:sldMk cId="2399969115" sldId="274"/>
            <ac:picMk id="19" creationId="{B456AF93-0FDA-6220-B3AF-985298FF9AF1}"/>
          </ac:picMkLst>
        </pc:picChg>
      </pc:sldChg>
      <pc:sldChg chg="addSp modSp new modAnim">
        <pc:chgData name="Zenab Mahmood" userId="93739503-e554-47e8-ab35-bcf89cedf0fb" providerId="ADAL" clId="{C2D1F717-B792-4C61-BEF2-4CD5B790BF22}" dt="2023-08-09T13:17:11.850" v="26"/>
        <pc:sldMkLst>
          <pc:docMk/>
          <pc:sldMk cId="264662934" sldId="275"/>
        </pc:sldMkLst>
        <pc:spChg chg="add mod">
          <ac:chgData name="Zenab Mahmood" userId="93739503-e554-47e8-ab35-bcf89cedf0fb" providerId="ADAL" clId="{C2D1F717-B792-4C61-BEF2-4CD5B790BF22}" dt="2023-08-09T13:17:11.850" v="26"/>
          <ac:spMkLst>
            <pc:docMk/>
            <pc:sldMk cId="264662934" sldId="275"/>
            <ac:spMk id="2" creationId="{B25D59BF-0224-19A1-BE9D-01FABB97B78D}"/>
          </ac:spMkLst>
        </pc:spChg>
        <pc:spChg chg="add mod">
          <ac:chgData name="Zenab Mahmood" userId="93739503-e554-47e8-ab35-bcf89cedf0fb" providerId="ADAL" clId="{C2D1F717-B792-4C61-BEF2-4CD5B790BF22}" dt="2023-08-09T13:17:11.850" v="26"/>
          <ac:spMkLst>
            <pc:docMk/>
            <pc:sldMk cId="264662934" sldId="275"/>
            <ac:spMk id="3" creationId="{FD095A66-13E2-38FE-DE1C-9AFA1B2946FC}"/>
          </ac:spMkLst>
        </pc:spChg>
        <pc:spChg chg="add mod">
          <ac:chgData name="Zenab Mahmood" userId="93739503-e554-47e8-ab35-bcf89cedf0fb" providerId="ADAL" clId="{C2D1F717-B792-4C61-BEF2-4CD5B790BF22}" dt="2023-08-09T13:17:11.850" v="26"/>
          <ac:spMkLst>
            <pc:docMk/>
            <pc:sldMk cId="264662934" sldId="275"/>
            <ac:spMk id="5" creationId="{2242D5D6-F070-4557-4965-A4BC6EB0E264}"/>
          </ac:spMkLst>
        </pc:spChg>
        <pc:spChg chg="add mod">
          <ac:chgData name="Zenab Mahmood" userId="93739503-e554-47e8-ab35-bcf89cedf0fb" providerId="ADAL" clId="{C2D1F717-B792-4C61-BEF2-4CD5B790BF22}" dt="2023-08-09T13:17:11.850" v="26"/>
          <ac:spMkLst>
            <pc:docMk/>
            <pc:sldMk cId="264662934" sldId="275"/>
            <ac:spMk id="7" creationId="{BF914167-00D5-7790-D931-8D2A959D1DAA}"/>
          </ac:spMkLst>
        </pc:spChg>
        <pc:spChg chg="add mod">
          <ac:chgData name="Zenab Mahmood" userId="93739503-e554-47e8-ab35-bcf89cedf0fb" providerId="ADAL" clId="{C2D1F717-B792-4C61-BEF2-4CD5B790BF22}" dt="2023-08-09T13:17:11.850" v="26"/>
          <ac:spMkLst>
            <pc:docMk/>
            <pc:sldMk cId="264662934" sldId="275"/>
            <ac:spMk id="8" creationId="{EF4D0D54-BA7A-7022-4752-3692AE3C196F}"/>
          </ac:spMkLst>
        </pc:spChg>
        <pc:spChg chg="add mod">
          <ac:chgData name="Zenab Mahmood" userId="93739503-e554-47e8-ab35-bcf89cedf0fb" providerId="ADAL" clId="{C2D1F717-B792-4C61-BEF2-4CD5B790BF22}" dt="2023-08-09T13:17:11.850" v="26"/>
          <ac:spMkLst>
            <pc:docMk/>
            <pc:sldMk cId="264662934" sldId="275"/>
            <ac:spMk id="10" creationId="{F71F9C5C-8594-9C9D-E8AF-AB8ED0100BD6}"/>
          </ac:spMkLst>
        </pc:spChg>
        <pc:spChg chg="add mod">
          <ac:chgData name="Zenab Mahmood" userId="93739503-e554-47e8-ab35-bcf89cedf0fb" providerId="ADAL" clId="{C2D1F717-B792-4C61-BEF2-4CD5B790BF22}" dt="2023-08-09T13:17:11.850" v="26"/>
          <ac:spMkLst>
            <pc:docMk/>
            <pc:sldMk cId="264662934" sldId="275"/>
            <ac:spMk id="12" creationId="{F1DA28BE-E2AD-41C4-2174-0C7856CDF33A}"/>
          </ac:spMkLst>
        </pc:spChg>
        <pc:spChg chg="add mod">
          <ac:chgData name="Zenab Mahmood" userId="93739503-e554-47e8-ab35-bcf89cedf0fb" providerId="ADAL" clId="{C2D1F717-B792-4C61-BEF2-4CD5B790BF22}" dt="2023-08-09T13:17:11.850" v="26"/>
          <ac:spMkLst>
            <pc:docMk/>
            <pc:sldMk cId="264662934" sldId="275"/>
            <ac:spMk id="13" creationId="{46AE3B7C-71D4-92E1-5089-93F1CF848766}"/>
          </ac:spMkLst>
        </pc:spChg>
        <pc:spChg chg="add mod">
          <ac:chgData name="Zenab Mahmood" userId="93739503-e554-47e8-ab35-bcf89cedf0fb" providerId="ADAL" clId="{C2D1F717-B792-4C61-BEF2-4CD5B790BF22}" dt="2023-08-09T13:17:11.850" v="26"/>
          <ac:spMkLst>
            <pc:docMk/>
            <pc:sldMk cId="264662934" sldId="275"/>
            <ac:spMk id="14" creationId="{9A4DF818-C26B-A97B-BA77-2C0E1A31E5E8}"/>
          </ac:spMkLst>
        </pc:spChg>
        <pc:spChg chg="add mod">
          <ac:chgData name="Zenab Mahmood" userId="93739503-e554-47e8-ab35-bcf89cedf0fb" providerId="ADAL" clId="{C2D1F717-B792-4C61-BEF2-4CD5B790BF22}" dt="2023-08-09T13:17:11.850" v="26"/>
          <ac:spMkLst>
            <pc:docMk/>
            <pc:sldMk cId="264662934" sldId="275"/>
            <ac:spMk id="15" creationId="{04F53319-4CFC-DD32-07A9-C010DC35635C}"/>
          </ac:spMkLst>
        </pc:spChg>
        <pc:cxnChg chg="add mod">
          <ac:chgData name="Zenab Mahmood" userId="93739503-e554-47e8-ab35-bcf89cedf0fb" providerId="ADAL" clId="{C2D1F717-B792-4C61-BEF2-4CD5B790BF22}" dt="2023-08-09T13:17:11.850" v="26"/>
          <ac:cxnSpMkLst>
            <pc:docMk/>
            <pc:sldMk cId="264662934" sldId="275"/>
            <ac:cxnSpMk id="4" creationId="{FC416974-09EF-6BCD-4498-17FD559A128A}"/>
          </ac:cxnSpMkLst>
        </pc:cxnChg>
        <pc:cxnChg chg="add mod">
          <ac:chgData name="Zenab Mahmood" userId="93739503-e554-47e8-ab35-bcf89cedf0fb" providerId="ADAL" clId="{C2D1F717-B792-4C61-BEF2-4CD5B790BF22}" dt="2023-08-09T13:17:11.850" v="26"/>
          <ac:cxnSpMkLst>
            <pc:docMk/>
            <pc:sldMk cId="264662934" sldId="275"/>
            <ac:cxnSpMk id="6" creationId="{5950E93A-0752-8D22-9F90-70CA8419CFBB}"/>
          </ac:cxnSpMkLst>
        </pc:cxnChg>
        <pc:cxnChg chg="add mod">
          <ac:chgData name="Zenab Mahmood" userId="93739503-e554-47e8-ab35-bcf89cedf0fb" providerId="ADAL" clId="{C2D1F717-B792-4C61-BEF2-4CD5B790BF22}" dt="2023-08-09T13:17:11.850" v="26"/>
          <ac:cxnSpMkLst>
            <pc:docMk/>
            <pc:sldMk cId="264662934" sldId="275"/>
            <ac:cxnSpMk id="9" creationId="{9596A838-F5B5-D3EE-500F-49480625CA76}"/>
          </ac:cxnSpMkLst>
        </pc:cxnChg>
        <pc:cxnChg chg="add mod">
          <ac:chgData name="Zenab Mahmood" userId="93739503-e554-47e8-ab35-bcf89cedf0fb" providerId="ADAL" clId="{C2D1F717-B792-4C61-BEF2-4CD5B790BF22}" dt="2023-08-09T13:17:11.850" v="26"/>
          <ac:cxnSpMkLst>
            <pc:docMk/>
            <pc:sldMk cId="264662934" sldId="275"/>
            <ac:cxnSpMk id="11" creationId="{4519BBF3-9BDF-071D-6CDC-B031F08C23A5}"/>
          </ac:cxnSpMkLst>
        </pc:cxnChg>
      </pc:sldChg>
      <pc:sldChg chg="addSp modSp new modAnim">
        <pc:chgData name="Zenab Mahmood" userId="93739503-e554-47e8-ab35-bcf89cedf0fb" providerId="ADAL" clId="{C2D1F717-B792-4C61-BEF2-4CD5B790BF22}" dt="2023-08-09T13:17:16.497" v="27"/>
        <pc:sldMkLst>
          <pc:docMk/>
          <pc:sldMk cId="973372838" sldId="276"/>
        </pc:sldMkLst>
        <pc:spChg chg="add mod">
          <ac:chgData name="Zenab Mahmood" userId="93739503-e554-47e8-ab35-bcf89cedf0fb" providerId="ADAL" clId="{C2D1F717-B792-4C61-BEF2-4CD5B790BF22}" dt="2023-08-09T13:17:16.497" v="27"/>
          <ac:spMkLst>
            <pc:docMk/>
            <pc:sldMk cId="973372838" sldId="276"/>
            <ac:spMk id="2" creationId="{07A4A3AE-D2CC-0BB6-4542-EDCEF96018DE}"/>
          </ac:spMkLst>
        </pc:spChg>
        <pc:spChg chg="add mod">
          <ac:chgData name="Zenab Mahmood" userId="93739503-e554-47e8-ab35-bcf89cedf0fb" providerId="ADAL" clId="{C2D1F717-B792-4C61-BEF2-4CD5B790BF22}" dt="2023-08-09T13:17:16.497" v="27"/>
          <ac:spMkLst>
            <pc:docMk/>
            <pc:sldMk cId="973372838" sldId="276"/>
            <ac:spMk id="3" creationId="{417B53D3-3465-87C3-0158-EC883EB83100}"/>
          </ac:spMkLst>
        </pc:spChg>
        <pc:spChg chg="add mod">
          <ac:chgData name="Zenab Mahmood" userId="93739503-e554-47e8-ab35-bcf89cedf0fb" providerId="ADAL" clId="{C2D1F717-B792-4C61-BEF2-4CD5B790BF22}" dt="2023-08-09T13:17:16.497" v="27"/>
          <ac:spMkLst>
            <pc:docMk/>
            <pc:sldMk cId="973372838" sldId="276"/>
            <ac:spMk id="5" creationId="{19E6B325-0801-BF0F-AD1C-5AF7B8F13984}"/>
          </ac:spMkLst>
        </pc:spChg>
        <pc:spChg chg="add mod">
          <ac:chgData name="Zenab Mahmood" userId="93739503-e554-47e8-ab35-bcf89cedf0fb" providerId="ADAL" clId="{C2D1F717-B792-4C61-BEF2-4CD5B790BF22}" dt="2023-08-09T13:17:16.497" v="27"/>
          <ac:spMkLst>
            <pc:docMk/>
            <pc:sldMk cId="973372838" sldId="276"/>
            <ac:spMk id="7" creationId="{67E0E7E2-BC87-800B-EC54-70AD56214BE6}"/>
          </ac:spMkLst>
        </pc:spChg>
        <pc:spChg chg="add mod">
          <ac:chgData name="Zenab Mahmood" userId="93739503-e554-47e8-ab35-bcf89cedf0fb" providerId="ADAL" clId="{C2D1F717-B792-4C61-BEF2-4CD5B790BF22}" dt="2023-08-09T13:17:16.497" v="27"/>
          <ac:spMkLst>
            <pc:docMk/>
            <pc:sldMk cId="973372838" sldId="276"/>
            <ac:spMk id="8" creationId="{4D0739F9-9E16-D532-633F-F24F4D52BF53}"/>
          </ac:spMkLst>
        </pc:spChg>
        <pc:spChg chg="add mod">
          <ac:chgData name="Zenab Mahmood" userId="93739503-e554-47e8-ab35-bcf89cedf0fb" providerId="ADAL" clId="{C2D1F717-B792-4C61-BEF2-4CD5B790BF22}" dt="2023-08-09T13:17:16.497" v="27"/>
          <ac:spMkLst>
            <pc:docMk/>
            <pc:sldMk cId="973372838" sldId="276"/>
            <ac:spMk id="10" creationId="{7410118D-98BD-C9C5-1C8B-6431C3229ED2}"/>
          </ac:spMkLst>
        </pc:spChg>
        <pc:spChg chg="add mod">
          <ac:chgData name="Zenab Mahmood" userId="93739503-e554-47e8-ab35-bcf89cedf0fb" providerId="ADAL" clId="{C2D1F717-B792-4C61-BEF2-4CD5B790BF22}" dt="2023-08-09T13:17:16.497" v="27"/>
          <ac:spMkLst>
            <pc:docMk/>
            <pc:sldMk cId="973372838" sldId="276"/>
            <ac:spMk id="12" creationId="{8A7AF3B1-B24B-5CD2-4E5A-5954A969F911}"/>
          </ac:spMkLst>
        </pc:spChg>
        <pc:spChg chg="add mod">
          <ac:chgData name="Zenab Mahmood" userId="93739503-e554-47e8-ab35-bcf89cedf0fb" providerId="ADAL" clId="{C2D1F717-B792-4C61-BEF2-4CD5B790BF22}" dt="2023-08-09T13:17:16.497" v="27"/>
          <ac:spMkLst>
            <pc:docMk/>
            <pc:sldMk cId="973372838" sldId="276"/>
            <ac:spMk id="13" creationId="{9EA1FFE9-D4FC-B284-EDF4-A9C5EDA11BA0}"/>
          </ac:spMkLst>
        </pc:spChg>
        <pc:spChg chg="add mod">
          <ac:chgData name="Zenab Mahmood" userId="93739503-e554-47e8-ab35-bcf89cedf0fb" providerId="ADAL" clId="{C2D1F717-B792-4C61-BEF2-4CD5B790BF22}" dt="2023-08-09T13:17:16.497" v="27"/>
          <ac:spMkLst>
            <pc:docMk/>
            <pc:sldMk cId="973372838" sldId="276"/>
            <ac:spMk id="14" creationId="{7C7711A0-1DB9-BC35-97F0-7EFE97870554}"/>
          </ac:spMkLst>
        </pc:spChg>
        <pc:spChg chg="add mod">
          <ac:chgData name="Zenab Mahmood" userId="93739503-e554-47e8-ab35-bcf89cedf0fb" providerId="ADAL" clId="{C2D1F717-B792-4C61-BEF2-4CD5B790BF22}" dt="2023-08-09T13:17:16.497" v="27"/>
          <ac:spMkLst>
            <pc:docMk/>
            <pc:sldMk cId="973372838" sldId="276"/>
            <ac:spMk id="15" creationId="{B3025076-F065-39D0-E7F4-B7550E5D47C5}"/>
          </ac:spMkLst>
        </pc:spChg>
        <pc:cxnChg chg="add mod">
          <ac:chgData name="Zenab Mahmood" userId="93739503-e554-47e8-ab35-bcf89cedf0fb" providerId="ADAL" clId="{C2D1F717-B792-4C61-BEF2-4CD5B790BF22}" dt="2023-08-09T13:17:16.497" v="27"/>
          <ac:cxnSpMkLst>
            <pc:docMk/>
            <pc:sldMk cId="973372838" sldId="276"/>
            <ac:cxnSpMk id="4" creationId="{B39B4D86-5598-C5E4-DAD2-5F343E96E1C9}"/>
          </ac:cxnSpMkLst>
        </pc:cxnChg>
        <pc:cxnChg chg="add mod">
          <ac:chgData name="Zenab Mahmood" userId="93739503-e554-47e8-ab35-bcf89cedf0fb" providerId="ADAL" clId="{C2D1F717-B792-4C61-BEF2-4CD5B790BF22}" dt="2023-08-09T13:17:16.497" v="27"/>
          <ac:cxnSpMkLst>
            <pc:docMk/>
            <pc:sldMk cId="973372838" sldId="276"/>
            <ac:cxnSpMk id="6" creationId="{B84EEB86-BE1B-9ADD-724A-79BC9739B2C4}"/>
          </ac:cxnSpMkLst>
        </pc:cxnChg>
        <pc:cxnChg chg="add mod">
          <ac:chgData name="Zenab Mahmood" userId="93739503-e554-47e8-ab35-bcf89cedf0fb" providerId="ADAL" clId="{C2D1F717-B792-4C61-BEF2-4CD5B790BF22}" dt="2023-08-09T13:17:16.497" v="27"/>
          <ac:cxnSpMkLst>
            <pc:docMk/>
            <pc:sldMk cId="973372838" sldId="276"/>
            <ac:cxnSpMk id="9" creationId="{304E4FDB-AD63-E120-D2C0-CCCB224E1672}"/>
          </ac:cxnSpMkLst>
        </pc:cxnChg>
        <pc:cxnChg chg="add mod">
          <ac:chgData name="Zenab Mahmood" userId="93739503-e554-47e8-ab35-bcf89cedf0fb" providerId="ADAL" clId="{C2D1F717-B792-4C61-BEF2-4CD5B790BF22}" dt="2023-08-09T13:17:16.497" v="27"/>
          <ac:cxnSpMkLst>
            <pc:docMk/>
            <pc:sldMk cId="973372838" sldId="276"/>
            <ac:cxnSpMk id="11" creationId="{7D42F273-EABF-1CBA-082A-E8F2D1E5E32B}"/>
          </ac:cxnSpMkLst>
        </pc:cxnChg>
      </pc:sldChg>
      <pc:sldChg chg="addSp modSp new modAnim">
        <pc:chgData name="Zenab Mahmood" userId="93739503-e554-47e8-ab35-bcf89cedf0fb" providerId="ADAL" clId="{C2D1F717-B792-4C61-BEF2-4CD5B790BF22}" dt="2023-08-09T13:17:22.989" v="28"/>
        <pc:sldMkLst>
          <pc:docMk/>
          <pc:sldMk cId="1352426641" sldId="277"/>
        </pc:sldMkLst>
        <pc:spChg chg="add mod">
          <ac:chgData name="Zenab Mahmood" userId="93739503-e554-47e8-ab35-bcf89cedf0fb" providerId="ADAL" clId="{C2D1F717-B792-4C61-BEF2-4CD5B790BF22}" dt="2023-08-09T13:17:22.989" v="28"/>
          <ac:spMkLst>
            <pc:docMk/>
            <pc:sldMk cId="1352426641" sldId="277"/>
            <ac:spMk id="2" creationId="{50EB8149-03A5-1CDF-6FD2-F367E27E1F54}"/>
          </ac:spMkLst>
        </pc:spChg>
        <pc:spChg chg="add mod">
          <ac:chgData name="Zenab Mahmood" userId="93739503-e554-47e8-ab35-bcf89cedf0fb" providerId="ADAL" clId="{C2D1F717-B792-4C61-BEF2-4CD5B790BF22}" dt="2023-08-09T13:17:22.989" v="28"/>
          <ac:spMkLst>
            <pc:docMk/>
            <pc:sldMk cId="1352426641" sldId="277"/>
            <ac:spMk id="3" creationId="{E2B7D1FB-48D0-CD02-921B-6A1FC327C77E}"/>
          </ac:spMkLst>
        </pc:spChg>
        <pc:spChg chg="add mod">
          <ac:chgData name="Zenab Mahmood" userId="93739503-e554-47e8-ab35-bcf89cedf0fb" providerId="ADAL" clId="{C2D1F717-B792-4C61-BEF2-4CD5B790BF22}" dt="2023-08-09T13:17:22.989" v="28"/>
          <ac:spMkLst>
            <pc:docMk/>
            <pc:sldMk cId="1352426641" sldId="277"/>
            <ac:spMk id="4" creationId="{93BFFA59-4AFE-5CFE-DD53-AEEF4E4903BC}"/>
          </ac:spMkLst>
        </pc:spChg>
        <pc:spChg chg="add mod">
          <ac:chgData name="Zenab Mahmood" userId="93739503-e554-47e8-ab35-bcf89cedf0fb" providerId="ADAL" clId="{C2D1F717-B792-4C61-BEF2-4CD5B790BF22}" dt="2023-08-09T13:17:22.989" v="28"/>
          <ac:spMkLst>
            <pc:docMk/>
            <pc:sldMk cId="1352426641" sldId="277"/>
            <ac:spMk id="6" creationId="{5E54EB23-9361-F3B4-EB5E-8B9A0C19E629}"/>
          </ac:spMkLst>
        </pc:spChg>
        <pc:spChg chg="add mod">
          <ac:chgData name="Zenab Mahmood" userId="93739503-e554-47e8-ab35-bcf89cedf0fb" providerId="ADAL" clId="{C2D1F717-B792-4C61-BEF2-4CD5B790BF22}" dt="2023-08-09T13:17:22.989" v="28"/>
          <ac:spMkLst>
            <pc:docMk/>
            <pc:sldMk cId="1352426641" sldId="277"/>
            <ac:spMk id="8" creationId="{45D6D978-F13F-92A1-26C4-F8FD0A9DD351}"/>
          </ac:spMkLst>
        </pc:spChg>
        <pc:spChg chg="add mod">
          <ac:chgData name="Zenab Mahmood" userId="93739503-e554-47e8-ab35-bcf89cedf0fb" providerId="ADAL" clId="{C2D1F717-B792-4C61-BEF2-4CD5B790BF22}" dt="2023-08-09T13:17:22.989" v="28"/>
          <ac:spMkLst>
            <pc:docMk/>
            <pc:sldMk cId="1352426641" sldId="277"/>
            <ac:spMk id="9" creationId="{E99440E6-5574-9548-257A-55FE88768661}"/>
          </ac:spMkLst>
        </pc:spChg>
        <pc:picChg chg="add mod">
          <ac:chgData name="Zenab Mahmood" userId="93739503-e554-47e8-ab35-bcf89cedf0fb" providerId="ADAL" clId="{C2D1F717-B792-4C61-BEF2-4CD5B790BF22}" dt="2023-08-09T13:17:22.989" v="28"/>
          <ac:picMkLst>
            <pc:docMk/>
            <pc:sldMk cId="1352426641" sldId="277"/>
            <ac:picMk id="5" creationId="{2F135855-8F77-065B-CA99-EE96D08FD137}"/>
          </ac:picMkLst>
        </pc:picChg>
        <pc:picChg chg="add mod">
          <ac:chgData name="Zenab Mahmood" userId="93739503-e554-47e8-ab35-bcf89cedf0fb" providerId="ADAL" clId="{C2D1F717-B792-4C61-BEF2-4CD5B790BF22}" dt="2023-08-09T13:17:22.989" v="28"/>
          <ac:picMkLst>
            <pc:docMk/>
            <pc:sldMk cId="1352426641" sldId="277"/>
            <ac:picMk id="7" creationId="{675A7DD7-F30E-DCB5-9CFF-092ED05B83B6}"/>
          </ac:picMkLst>
        </pc:picChg>
      </pc:sldChg>
      <pc:sldChg chg="addSp modSp new">
        <pc:chgData name="Zenab Mahmood" userId="93739503-e554-47e8-ab35-bcf89cedf0fb" providerId="ADAL" clId="{C2D1F717-B792-4C61-BEF2-4CD5B790BF22}" dt="2023-08-09T13:17:30.255" v="29"/>
        <pc:sldMkLst>
          <pc:docMk/>
          <pc:sldMk cId="634869255" sldId="278"/>
        </pc:sldMkLst>
        <pc:spChg chg="add mod">
          <ac:chgData name="Zenab Mahmood" userId="93739503-e554-47e8-ab35-bcf89cedf0fb" providerId="ADAL" clId="{C2D1F717-B792-4C61-BEF2-4CD5B790BF22}" dt="2023-08-09T13:17:30.255" v="29"/>
          <ac:spMkLst>
            <pc:docMk/>
            <pc:sldMk cId="634869255" sldId="278"/>
            <ac:spMk id="2" creationId="{6B4F5991-2185-7093-D68A-C75457B9C0EC}"/>
          </ac:spMkLst>
        </pc:spChg>
      </pc:sldChg>
    </pc:docChg>
  </pc:docChgLst>
  <pc:docChgLst>
    <pc:chgData name="Zenab Mahmood" userId="S::zmahmood@whiterosemaths.com::93739503-e554-47e8-ab35-bcf89cedf0fb" providerId="AD" clId="Web-{6EE468E7-D156-BFCA-83BB-35ABA3C9B225}"/>
    <pc:docChg chg="modSld">
      <pc:chgData name="Zenab Mahmood" userId="S::zmahmood@whiterosemaths.com::93739503-e554-47e8-ab35-bcf89cedf0fb" providerId="AD" clId="Web-{6EE468E7-D156-BFCA-83BB-35ABA3C9B225}" dt="2023-08-15T07:24:42.227" v="3" actId="1076"/>
      <pc:docMkLst>
        <pc:docMk/>
      </pc:docMkLst>
      <pc:sldChg chg="modSp">
        <pc:chgData name="Zenab Mahmood" userId="S::zmahmood@whiterosemaths.com::93739503-e554-47e8-ab35-bcf89cedf0fb" providerId="AD" clId="Web-{6EE468E7-D156-BFCA-83BB-35ABA3C9B225}" dt="2023-08-15T07:24:28.086" v="0" actId="1076"/>
        <pc:sldMkLst>
          <pc:docMk/>
          <pc:sldMk cId="267805480" sldId="259"/>
        </pc:sldMkLst>
        <pc:spChg chg="mod">
          <ac:chgData name="Zenab Mahmood" userId="S::zmahmood@whiterosemaths.com::93739503-e554-47e8-ab35-bcf89cedf0fb" providerId="AD" clId="Web-{6EE468E7-D156-BFCA-83BB-35ABA3C9B225}" dt="2023-08-15T07:24:28.086" v="0" actId="1076"/>
          <ac:spMkLst>
            <pc:docMk/>
            <pc:sldMk cId="267805480" sldId="259"/>
            <ac:spMk id="3" creationId="{A70CC9E6-92AE-6D40-897F-9C1C25C28253}"/>
          </ac:spMkLst>
        </pc:spChg>
      </pc:sldChg>
      <pc:sldChg chg="modSp">
        <pc:chgData name="Zenab Mahmood" userId="S::zmahmood@whiterosemaths.com::93739503-e554-47e8-ab35-bcf89cedf0fb" providerId="AD" clId="Web-{6EE468E7-D156-BFCA-83BB-35ABA3C9B225}" dt="2023-08-15T07:24:42.227" v="3" actId="1076"/>
        <pc:sldMkLst>
          <pc:docMk/>
          <pc:sldMk cId="634869255" sldId="278"/>
        </pc:sldMkLst>
        <pc:spChg chg="mod">
          <ac:chgData name="Zenab Mahmood" userId="S::zmahmood@whiterosemaths.com::93739503-e554-47e8-ab35-bcf89cedf0fb" providerId="AD" clId="Web-{6EE468E7-D156-BFCA-83BB-35ABA3C9B225}" dt="2023-08-15T07:24:42.227" v="3" actId="1076"/>
          <ac:spMkLst>
            <pc:docMk/>
            <pc:sldMk cId="634869255" sldId="278"/>
            <ac:spMk id="2" creationId="{6B4F5991-2185-7093-D68A-C75457B9C0E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6E3EF0-0239-409E-8D10-6DA20DF328D8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2A1AD9-8281-4235-BBC1-9B986BF3A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4415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57415e5af9_2_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g257415e5af9_2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02269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57415e5af9_2_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g257415e5af9_2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16610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57415e5af9_2_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g257415e5af9_2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97025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2247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850013-CC8D-72F2-4953-CC51B24CC5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018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346CB0-C1EF-9354-E4F7-D534C1AD62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3739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A0C2F5-249F-A3E9-2AFD-9C55B52AE4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9699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5AFF13-A068-B5F1-DBEF-165AC4879C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6109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55C7B3-1E42-35E4-C827-6F00F5CDE1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4747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6038E0-83D7-5711-0CA8-04E0D7DBE6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9459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s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2AD6CE-161B-E6CF-FA92-EE7C655E13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2809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F403C0-2D3C-E6FA-5291-7F5A77A2E7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0400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d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22B88F-5C9A-A0C1-A20E-A0537C6C9D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6470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m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BA1CC4-00F4-DEE0-A9B0-E18A8D0F05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239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1_Title slide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43"/>
          <p:cNvSpPr txBox="1">
            <a:spLocks noGrp="1"/>
          </p:cNvSpPr>
          <p:nvPr>
            <p:ph type="title"/>
          </p:nvPr>
        </p:nvSpPr>
        <p:spPr>
          <a:xfrm>
            <a:off x="1596788" y="2005712"/>
            <a:ext cx="5950500" cy="17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Sen"/>
              <a:buNone/>
              <a:defRPr sz="6600" b="0" i="0" u="none" strike="noStrike" cap="none">
                <a:solidFill>
                  <a:schemeClr val="lt1"/>
                </a:solidFill>
                <a:latin typeface="Sen"/>
                <a:ea typeface="Sen"/>
                <a:cs typeface="Sen"/>
                <a:sym typeface="Se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61845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n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DF32CF4-F694-4532-564E-BD037527BF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2333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6C4883-BFA6-5527-0E7B-85D7242B26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2984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9DF6CD-95E3-6774-C9C2-426215C8C6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590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B08E72-77E8-1006-DB11-08C20622F0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568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4943C7D-BF56-3969-CC65-F6D01A7CD3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8184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x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55B4DB-CD42-A35F-8DF0-F823AC7BBF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8165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59ED9F-C453-23AD-261B-0052FB3E57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7679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7FF54D-1C77-46E8-397F-45F9EF1AC4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9761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E5B4AC-D03E-F46B-1BC8-AFF0A6FC9D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9000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E60E1C-94CD-EA7D-3790-225ACF5187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486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8F3FD9-E47E-21A0-1BC5-E871ED9646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8478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56943D-16DB-E6F2-6809-280F6AE056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6594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D703C5-0004-5532-0312-ED655FC1F3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3972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D53BA56-2989-20B7-24D3-F30BD46F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5921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B5315A-317F-F3E0-7498-F80717BEB1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4484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s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1EB0B1-D44E-E6F1-9B5B-09C3757FE8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518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65D7B3-879C-E607-081C-ED62434EE1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2369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d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62B310-B986-67EC-D80F-8878805A8D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7637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m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834EE6-85F0-54E6-3043-55E7162033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6523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n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5C948A2-7177-DA56-D094-0402A46BE7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6854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r tur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7869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44829D-D49C-9813-1880-B0D9C06819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5015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1640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90625D-F5DA-D596-330E-610A3CC395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444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B3813F-A7A4-04C3-09BE-BE084AC797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046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x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A9A541-E7CA-7220-CC58-0DB33968F7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172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D87445-E088-9203-8FEE-D8357B0694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62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3C575D-30A5-EB35-56D8-50694DCC59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444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image" Target="../media/image2.jp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image" Target="../media/image21.jpg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7D50EA-7129-8FD2-F41F-7729A10948B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730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0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85C974-FD9E-2672-2E12-26BAED916887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208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63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9D452D-08E1-FA26-4667-CE9CE1D80517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380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658A88-0268-B2CC-DFF0-461A047DD0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849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66DAB9-97A4-06C6-0047-B9798517C6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384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www.youtube.com/watch?v=z1UmAgekzbs" TargetMode="External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40.png"/><Relationship Id="rId5" Type="http://schemas.openxmlformats.org/officeDocument/2006/relationships/image" Target="../media/image530.png"/><Relationship Id="rId4" Type="http://schemas.openxmlformats.org/officeDocument/2006/relationships/image" Target="../media/image5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6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0.png"/><Relationship Id="rId2" Type="http://schemas.openxmlformats.org/officeDocument/2006/relationships/image" Target="../media/image610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CA192B-8F56-AFE3-A7B1-FF27F3FDDA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84" y="1850493"/>
            <a:ext cx="7846232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52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4931" y="318674"/>
            <a:ext cx="5627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https://</a:t>
            </a:r>
            <a:r>
              <a:rPr lang="en-GB" dirty="0" smtClean="0">
                <a:hlinkClick r:id="rId2"/>
              </a:rPr>
              <a:t>www.youtube.com/watch?v=z1UmAgekzbs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127" y="1254473"/>
            <a:ext cx="7209145" cy="43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4474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/>
          <p:cNvSpPr/>
          <p:nvPr/>
        </p:nvSpPr>
        <p:spPr>
          <a:xfrm>
            <a:off x="1389185" y="1160585"/>
            <a:ext cx="5829300" cy="3912577"/>
          </a:xfrm>
          <a:prstGeom prst="wedgeEllipse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1477108" y="2180492"/>
            <a:ext cx="57413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latin typeface="Twinkl" panose="02000000000000000000" pitchFamily="2" charset="0"/>
              </a:rPr>
              <a:t>Where might you see Roman Numerals in real life? </a:t>
            </a:r>
            <a:endParaRPr lang="en-GB" sz="4000" dirty="0">
              <a:latin typeface="Twinkl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5060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3" y="630022"/>
            <a:ext cx="8942832" cy="22046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5349" y="3031566"/>
            <a:ext cx="5600980" cy="332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6705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680" y="750082"/>
            <a:ext cx="6523285" cy="44961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3338" y="5697415"/>
            <a:ext cx="62777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>
                <a:latin typeface="Twinkl" panose="02000000000000000000" pitchFamily="2" charset="0"/>
              </a:rPr>
              <a:t>King Charles III</a:t>
            </a:r>
            <a:endParaRPr lang="en-GB" sz="4400" dirty="0">
              <a:latin typeface="Twinkl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8302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0C58E2-C91B-ECEE-7F9B-2512B3764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02405" y="4283358"/>
            <a:ext cx="1205102" cy="9968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C8E0B2-E9F1-5F48-23E5-2F6481427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1644" y="804879"/>
            <a:ext cx="1635488" cy="22540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DE1CCD-0116-AC1F-B4FA-8F28A04588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0986" y="804879"/>
            <a:ext cx="1658857" cy="22540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290704-F8B8-C944-0413-3B9B1C1B01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303" y="804879"/>
            <a:ext cx="1635487" cy="2254063"/>
          </a:xfrm>
          <a:prstGeom prst="rect">
            <a:avLst/>
          </a:prstGeom>
        </p:spPr>
      </p:pic>
      <p:pic>
        <p:nvPicPr>
          <p:cNvPr id="6" name="Picture 2" descr="Mary I, by Antonius Mor, 1554">
            <a:extLst>
              <a:ext uri="{FF2B5EF4-FFF2-40B4-BE49-F238E27FC236}">
                <a16:creationId xmlns:a16="http://schemas.microsoft.com/office/drawing/2014/main" id="{2A00F518-FA7B-8B8A-21C9-653BB9CF6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698" y="804879"/>
            <a:ext cx="1635488" cy="225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44">
            <a:extLst>
              <a:ext uri="{FF2B5EF4-FFF2-40B4-BE49-F238E27FC236}">
                <a16:creationId xmlns:a16="http://schemas.microsoft.com/office/drawing/2014/main" id="{14B0065F-69C2-E55D-3803-FB437E22E1B9}"/>
              </a:ext>
            </a:extLst>
          </p:cNvPr>
          <p:cNvSpPr/>
          <p:nvPr/>
        </p:nvSpPr>
        <p:spPr>
          <a:xfrm>
            <a:off x="1164247" y="3213739"/>
            <a:ext cx="1371600" cy="645674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Henry 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VII</a:t>
            </a:r>
          </a:p>
        </p:txBody>
      </p:sp>
      <p:sp>
        <p:nvSpPr>
          <p:cNvPr id="8" name="Rounded Rectangle 46">
            <a:extLst>
              <a:ext uri="{FF2B5EF4-FFF2-40B4-BE49-F238E27FC236}">
                <a16:creationId xmlns:a16="http://schemas.microsoft.com/office/drawing/2014/main" id="{6CE70EE3-C7B7-15F8-2CEE-ECBDA8A85D2C}"/>
              </a:ext>
            </a:extLst>
          </p:cNvPr>
          <p:cNvSpPr/>
          <p:nvPr/>
        </p:nvSpPr>
        <p:spPr>
          <a:xfrm>
            <a:off x="3014299" y="3224700"/>
            <a:ext cx="1351678" cy="643922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Henry 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VIII</a:t>
            </a:r>
          </a:p>
        </p:txBody>
      </p:sp>
      <p:sp>
        <p:nvSpPr>
          <p:cNvPr id="9" name="Rounded Rectangle 47">
            <a:extLst>
              <a:ext uri="{FF2B5EF4-FFF2-40B4-BE49-F238E27FC236}">
                <a16:creationId xmlns:a16="http://schemas.microsoft.com/office/drawing/2014/main" id="{9774185A-0535-F5F8-FBF9-47ED3B86D54C}"/>
              </a:ext>
            </a:extLst>
          </p:cNvPr>
          <p:cNvSpPr/>
          <p:nvPr/>
        </p:nvSpPr>
        <p:spPr>
          <a:xfrm>
            <a:off x="4788629" y="3214638"/>
            <a:ext cx="1371600" cy="627533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Edward 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</a:t>
            </a:r>
          </a:p>
        </p:txBody>
      </p:sp>
      <p:sp>
        <p:nvSpPr>
          <p:cNvPr id="10" name="Rounded Rectangle 48">
            <a:extLst>
              <a:ext uri="{FF2B5EF4-FFF2-40B4-BE49-F238E27FC236}">
                <a16:creationId xmlns:a16="http://schemas.microsoft.com/office/drawing/2014/main" id="{E35E8A2B-0238-8CA3-82E5-41C9055FEBEC}"/>
              </a:ext>
            </a:extLst>
          </p:cNvPr>
          <p:cNvSpPr/>
          <p:nvPr/>
        </p:nvSpPr>
        <p:spPr>
          <a:xfrm>
            <a:off x="6582881" y="3228028"/>
            <a:ext cx="1371600" cy="614144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Mary 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</a:p>
        </p:txBody>
      </p:sp>
      <p:sp>
        <p:nvSpPr>
          <p:cNvPr id="11" name="Rounded Rectangular Callout 45">
            <a:extLst>
              <a:ext uri="{FF2B5EF4-FFF2-40B4-BE49-F238E27FC236}">
                <a16:creationId xmlns:a16="http://schemas.microsoft.com/office/drawing/2014/main" id="{9ADB6D33-4C6C-4A8F-B5A6-E59F419DDBCB}"/>
              </a:ext>
            </a:extLst>
          </p:cNvPr>
          <p:cNvSpPr/>
          <p:nvPr/>
        </p:nvSpPr>
        <p:spPr>
          <a:xfrm>
            <a:off x="2525767" y="4127349"/>
            <a:ext cx="5103332" cy="1609064"/>
          </a:xfrm>
          <a:prstGeom prst="wedgeRoundRectCallout">
            <a:avLst>
              <a:gd name="adj1" fmla="val -61531"/>
              <a:gd name="adj2" fmla="val 9315"/>
              <a:gd name="adj3" fmla="val 16667"/>
            </a:avLst>
          </a:prstGeom>
          <a:solidFill>
            <a:schemeClr val="bg1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</a:rPr>
              <a:t>We’re learning about monarchs in Tudor times.</a:t>
            </a:r>
          </a:p>
          <a:p>
            <a:pPr algn="ctr"/>
            <a:r>
              <a:rPr lang="en-GB" sz="2400" dirty="0">
                <a:solidFill>
                  <a:schemeClr val="tx1"/>
                </a:solidFill>
              </a:rPr>
              <a:t> The numbers look a bit different to how we say them.</a:t>
            </a:r>
          </a:p>
        </p:txBody>
      </p:sp>
    </p:spTree>
    <p:extLst>
      <p:ext uri="{BB962C8B-B14F-4D97-AF65-F5344CB8AC3E}">
        <p14:creationId xmlns:p14="http://schemas.microsoft.com/office/powerpoint/2010/main" val="160661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0AE0FD5-E0F4-BAF2-AAA0-F5C0B547CBCE}"/>
                  </a:ext>
                </a:extLst>
              </p:cNvPr>
              <p:cNvSpPr txBox="1"/>
              <p:nvPr/>
            </p:nvSpPr>
            <p:spPr>
              <a:xfrm>
                <a:off x="1215390" y="2316900"/>
                <a:ext cx="135255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</a:t>
                </a:r>
                <a:r>
                  <a:rPr lang="en-GB" sz="3200" dirty="0"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3200" b="0" i="0" dirty="0">
                    <a:latin typeface="+mj-lt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>
                    <a:cs typeface="Calibri" panose="020F0502020204030204" pitchFamily="34" charset="0"/>
                  </a:rPr>
                  <a:t>1</a:t>
                </a:r>
                <a:endParaRPr lang="en-GB" sz="3200" dirty="0"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0AE0FD5-E0F4-BAF2-AAA0-F5C0B547CB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5390" y="2316900"/>
                <a:ext cx="1352550" cy="584775"/>
              </a:xfrm>
              <a:prstGeom prst="rect">
                <a:avLst/>
              </a:prstGeom>
              <a:blipFill>
                <a:blip r:embed="rId2"/>
                <a:stretch>
                  <a:fillRect l="-11261" t="-12500" b="-343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65E7BD0-18BC-F676-D9F3-09053F8BB67A}"/>
                  </a:ext>
                </a:extLst>
              </p:cNvPr>
              <p:cNvSpPr txBox="1"/>
              <p:nvPr/>
            </p:nvSpPr>
            <p:spPr>
              <a:xfrm>
                <a:off x="3472815" y="2316899"/>
                <a:ext cx="135255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V</a:t>
                </a:r>
                <a:r>
                  <a:rPr lang="en-GB" sz="3200" dirty="0"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3200" b="0" i="0" dirty="0">
                    <a:latin typeface="+mj-lt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>
                    <a:cs typeface="Calibri" panose="020F0502020204030204" pitchFamily="34" charset="0"/>
                  </a:rPr>
                  <a:t>5</a:t>
                </a:r>
                <a:endParaRPr lang="en-GB" sz="3200" dirty="0"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65E7BD0-18BC-F676-D9F3-09053F8BB6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2815" y="2316899"/>
                <a:ext cx="1352550" cy="584775"/>
              </a:xfrm>
              <a:prstGeom prst="rect">
                <a:avLst/>
              </a:prstGeom>
              <a:blipFill>
                <a:blip r:embed="rId3"/>
                <a:stretch>
                  <a:fillRect l="-11712" t="-12500" b="-343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FEB450E-617F-82C7-940B-79EFA9B609C4}"/>
                  </a:ext>
                </a:extLst>
              </p:cNvPr>
              <p:cNvSpPr txBox="1"/>
              <p:nvPr/>
            </p:nvSpPr>
            <p:spPr>
              <a:xfrm>
                <a:off x="6035040" y="2316898"/>
                <a:ext cx="18669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X</a:t>
                </a:r>
                <a:r>
                  <a:rPr lang="en-GB" sz="3200" dirty="0"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3200" b="0" i="0" dirty="0">
                    <a:latin typeface="+mj-lt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>
                    <a:cs typeface="Calibri" panose="020F0502020204030204" pitchFamily="34" charset="0"/>
                  </a:rPr>
                  <a:t>10</a:t>
                </a:r>
                <a:endParaRPr lang="en-GB" sz="3200" dirty="0"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FEB450E-617F-82C7-940B-79EFA9B609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5040" y="2316898"/>
                <a:ext cx="1866900" cy="584775"/>
              </a:xfrm>
              <a:prstGeom prst="rect">
                <a:avLst/>
              </a:prstGeom>
              <a:blipFill>
                <a:blip r:embed="rId4"/>
                <a:stretch>
                  <a:fillRect l="-8170" t="-12500" b="-343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C121CAC-15FD-B133-3C99-7B9B0DB74966}"/>
                  </a:ext>
                </a:extLst>
              </p:cNvPr>
              <p:cNvSpPr txBox="1"/>
              <p:nvPr/>
            </p:nvSpPr>
            <p:spPr>
              <a:xfrm>
                <a:off x="2072640" y="3265769"/>
                <a:ext cx="18669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L</a:t>
                </a:r>
                <a:r>
                  <a:rPr lang="en-GB" sz="3200" dirty="0"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3200" b="0" i="0" dirty="0">
                    <a:latin typeface="+mj-lt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>
                    <a:cs typeface="Calibri" panose="020F0502020204030204" pitchFamily="34" charset="0"/>
                  </a:rPr>
                  <a:t>50</a:t>
                </a:r>
                <a:endParaRPr lang="en-GB" sz="3200" dirty="0"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C121CAC-15FD-B133-3C99-7B9B0DB749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2640" y="3265769"/>
                <a:ext cx="1866900" cy="584775"/>
              </a:xfrm>
              <a:prstGeom prst="rect">
                <a:avLst/>
              </a:prstGeom>
              <a:blipFill>
                <a:blip r:embed="rId5"/>
                <a:stretch>
                  <a:fillRect l="-8170" t="-12500" b="-343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E82E4B6-6F75-7940-5028-52BC3CC72733}"/>
                  </a:ext>
                </a:extLst>
              </p:cNvPr>
              <p:cNvSpPr txBox="1"/>
              <p:nvPr/>
            </p:nvSpPr>
            <p:spPr>
              <a:xfrm>
                <a:off x="4530090" y="3265769"/>
                <a:ext cx="18669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C</a:t>
                </a:r>
                <a:r>
                  <a:rPr lang="en-GB" sz="3200" dirty="0"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3200" b="0" i="0" dirty="0">
                    <a:latin typeface="+mj-lt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>
                    <a:cs typeface="Calibri" panose="020F0502020204030204" pitchFamily="34" charset="0"/>
                  </a:rPr>
                  <a:t>100</a:t>
                </a:r>
                <a:endParaRPr lang="en-GB" sz="3200" dirty="0"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E82E4B6-6F75-7940-5028-52BC3CC727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0090" y="3265769"/>
                <a:ext cx="1866900" cy="584775"/>
              </a:xfrm>
              <a:prstGeom prst="rect">
                <a:avLst/>
              </a:prstGeom>
              <a:blipFill>
                <a:blip r:embed="rId6"/>
                <a:stretch>
                  <a:fillRect l="-8170" t="-12500" b="-343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BEFA21FB-3F6C-6C16-DA32-5450116D529E}"/>
              </a:ext>
            </a:extLst>
          </p:cNvPr>
          <p:cNvSpPr txBox="1"/>
          <p:nvPr/>
        </p:nvSpPr>
        <p:spPr>
          <a:xfrm>
            <a:off x="948690" y="648245"/>
            <a:ext cx="640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Roman numerals are written with a combination of symbols.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1C99DE-FAC0-A943-C3EC-9DE635B2A8C9}"/>
              </a:ext>
            </a:extLst>
          </p:cNvPr>
          <p:cNvSpPr txBox="1"/>
          <p:nvPr/>
        </p:nvSpPr>
        <p:spPr>
          <a:xfrm>
            <a:off x="989266" y="4401805"/>
            <a:ext cx="6800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A maximum of </a:t>
            </a:r>
            <a:r>
              <a:rPr lang="en-GB" sz="2800" dirty="0">
                <a:solidFill>
                  <a:schemeClr val="accent1"/>
                </a:solidFill>
              </a:rPr>
              <a:t>three</a:t>
            </a:r>
            <a:r>
              <a:rPr lang="en-GB" sz="2800" dirty="0"/>
              <a:t> of the same symbol can be used in a number.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875C22-B4CE-BF35-A7C2-DC6B92E4AC07}"/>
              </a:ext>
            </a:extLst>
          </p:cNvPr>
          <p:cNvSpPr txBox="1"/>
          <p:nvPr/>
        </p:nvSpPr>
        <p:spPr>
          <a:xfrm>
            <a:off x="989266" y="4401805"/>
            <a:ext cx="6800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When a symbol is written </a:t>
            </a:r>
            <a:r>
              <a:rPr lang="en-GB" sz="2800" dirty="0">
                <a:solidFill>
                  <a:schemeClr val="accent1"/>
                </a:solidFill>
              </a:rPr>
              <a:t>after</a:t>
            </a:r>
            <a:r>
              <a:rPr lang="en-GB" sz="2800" dirty="0"/>
              <a:t> a larger or equal symbol, it is </a:t>
            </a:r>
            <a:r>
              <a:rPr lang="en-GB" sz="2800" dirty="0">
                <a:solidFill>
                  <a:schemeClr val="accent1"/>
                </a:solidFill>
              </a:rPr>
              <a:t>added</a:t>
            </a:r>
            <a:r>
              <a:rPr lang="en-GB" sz="2800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0977F2-7DF1-EA62-10AA-773061407DDD}"/>
              </a:ext>
            </a:extLst>
          </p:cNvPr>
          <p:cNvSpPr txBox="1"/>
          <p:nvPr/>
        </p:nvSpPr>
        <p:spPr>
          <a:xfrm>
            <a:off x="989266" y="4401805"/>
            <a:ext cx="6800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When a symbol is written </a:t>
            </a:r>
            <a:r>
              <a:rPr lang="en-GB" sz="2800" dirty="0">
                <a:solidFill>
                  <a:schemeClr val="accent1"/>
                </a:solidFill>
              </a:rPr>
              <a:t>before</a:t>
            </a:r>
            <a:r>
              <a:rPr lang="en-GB" sz="2800" dirty="0"/>
              <a:t> a larger symbol, it is </a:t>
            </a:r>
            <a:r>
              <a:rPr lang="en-GB" sz="2800" dirty="0">
                <a:solidFill>
                  <a:schemeClr val="accent1"/>
                </a:solidFill>
              </a:rPr>
              <a:t>subtracted</a:t>
            </a:r>
            <a:r>
              <a:rPr lang="en-GB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26804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8" grpId="0"/>
      <p:bldP spid="8" grpId="1"/>
      <p:bldP spid="9" grpId="0"/>
      <p:bldP spid="9" grpId="1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121DC75-885A-593C-7D4C-04CE6FFBAC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6855231"/>
              </p:ext>
            </p:extLst>
          </p:nvPr>
        </p:nvGraphicFramePr>
        <p:xfrm>
          <a:off x="706143" y="1040130"/>
          <a:ext cx="7437510" cy="1013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3751">
                  <a:extLst>
                    <a:ext uri="{9D8B030D-6E8A-4147-A177-3AD203B41FA5}">
                      <a16:colId xmlns:a16="http://schemas.microsoft.com/office/drawing/2014/main" val="2072740083"/>
                    </a:ext>
                  </a:extLst>
                </a:gridCol>
                <a:gridCol w="743751">
                  <a:extLst>
                    <a:ext uri="{9D8B030D-6E8A-4147-A177-3AD203B41FA5}">
                      <a16:colId xmlns:a16="http://schemas.microsoft.com/office/drawing/2014/main" val="493567590"/>
                    </a:ext>
                  </a:extLst>
                </a:gridCol>
                <a:gridCol w="743751">
                  <a:extLst>
                    <a:ext uri="{9D8B030D-6E8A-4147-A177-3AD203B41FA5}">
                      <a16:colId xmlns:a16="http://schemas.microsoft.com/office/drawing/2014/main" val="72064951"/>
                    </a:ext>
                  </a:extLst>
                </a:gridCol>
                <a:gridCol w="743751">
                  <a:extLst>
                    <a:ext uri="{9D8B030D-6E8A-4147-A177-3AD203B41FA5}">
                      <a16:colId xmlns:a16="http://schemas.microsoft.com/office/drawing/2014/main" val="1276839265"/>
                    </a:ext>
                  </a:extLst>
                </a:gridCol>
                <a:gridCol w="743751">
                  <a:extLst>
                    <a:ext uri="{9D8B030D-6E8A-4147-A177-3AD203B41FA5}">
                      <a16:colId xmlns:a16="http://schemas.microsoft.com/office/drawing/2014/main" val="4074753641"/>
                    </a:ext>
                  </a:extLst>
                </a:gridCol>
                <a:gridCol w="743751">
                  <a:extLst>
                    <a:ext uri="{9D8B030D-6E8A-4147-A177-3AD203B41FA5}">
                      <a16:colId xmlns:a16="http://schemas.microsoft.com/office/drawing/2014/main" val="3391297340"/>
                    </a:ext>
                  </a:extLst>
                </a:gridCol>
                <a:gridCol w="743751">
                  <a:extLst>
                    <a:ext uri="{9D8B030D-6E8A-4147-A177-3AD203B41FA5}">
                      <a16:colId xmlns:a16="http://schemas.microsoft.com/office/drawing/2014/main" val="2740790257"/>
                    </a:ext>
                  </a:extLst>
                </a:gridCol>
                <a:gridCol w="743751">
                  <a:extLst>
                    <a:ext uri="{9D8B030D-6E8A-4147-A177-3AD203B41FA5}">
                      <a16:colId xmlns:a16="http://schemas.microsoft.com/office/drawing/2014/main" val="3181041631"/>
                    </a:ext>
                  </a:extLst>
                </a:gridCol>
                <a:gridCol w="743751">
                  <a:extLst>
                    <a:ext uri="{9D8B030D-6E8A-4147-A177-3AD203B41FA5}">
                      <a16:colId xmlns:a16="http://schemas.microsoft.com/office/drawing/2014/main" val="1745542325"/>
                    </a:ext>
                  </a:extLst>
                </a:gridCol>
                <a:gridCol w="743751">
                  <a:extLst>
                    <a:ext uri="{9D8B030D-6E8A-4147-A177-3AD203B41FA5}">
                      <a16:colId xmlns:a16="http://schemas.microsoft.com/office/drawing/2014/main" val="3048831022"/>
                    </a:ext>
                  </a:extLst>
                </a:gridCol>
              </a:tblGrid>
              <a:tr h="1013460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2953936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42BE3B5-42E0-F21C-3270-CE7E867176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2003754"/>
              </p:ext>
            </p:extLst>
          </p:nvPr>
        </p:nvGraphicFramePr>
        <p:xfrm>
          <a:off x="706142" y="2743200"/>
          <a:ext cx="7437512" cy="1013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9221">
                  <a:extLst>
                    <a:ext uri="{9D8B030D-6E8A-4147-A177-3AD203B41FA5}">
                      <a16:colId xmlns:a16="http://schemas.microsoft.com/office/drawing/2014/main" val="2072740083"/>
                    </a:ext>
                  </a:extLst>
                </a:gridCol>
                <a:gridCol w="613594">
                  <a:extLst>
                    <a:ext uri="{9D8B030D-6E8A-4147-A177-3AD203B41FA5}">
                      <a16:colId xmlns:a16="http://schemas.microsoft.com/office/drawing/2014/main" val="493567590"/>
                    </a:ext>
                  </a:extLst>
                </a:gridCol>
                <a:gridCol w="743751">
                  <a:extLst>
                    <a:ext uri="{9D8B030D-6E8A-4147-A177-3AD203B41FA5}">
                      <a16:colId xmlns:a16="http://schemas.microsoft.com/office/drawing/2014/main" val="72064951"/>
                    </a:ext>
                  </a:extLst>
                </a:gridCol>
                <a:gridCol w="725157">
                  <a:extLst>
                    <a:ext uri="{9D8B030D-6E8A-4147-A177-3AD203B41FA5}">
                      <a16:colId xmlns:a16="http://schemas.microsoft.com/office/drawing/2014/main" val="1276839265"/>
                    </a:ext>
                  </a:extLst>
                </a:gridCol>
                <a:gridCol w="706564">
                  <a:extLst>
                    <a:ext uri="{9D8B030D-6E8A-4147-A177-3AD203B41FA5}">
                      <a16:colId xmlns:a16="http://schemas.microsoft.com/office/drawing/2014/main" val="4074753641"/>
                    </a:ext>
                  </a:extLst>
                </a:gridCol>
                <a:gridCol w="799533">
                  <a:extLst>
                    <a:ext uri="{9D8B030D-6E8A-4147-A177-3AD203B41FA5}">
                      <a16:colId xmlns:a16="http://schemas.microsoft.com/office/drawing/2014/main" val="3391297340"/>
                    </a:ext>
                  </a:extLst>
                </a:gridCol>
                <a:gridCol w="929689">
                  <a:extLst>
                    <a:ext uri="{9D8B030D-6E8A-4147-A177-3AD203B41FA5}">
                      <a16:colId xmlns:a16="http://schemas.microsoft.com/office/drawing/2014/main" val="2740790257"/>
                    </a:ext>
                  </a:extLst>
                </a:gridCol>
                <a:gridCol w="966877">
                  <a:extLst>
                    <a:ext uri="{9D8B030D-6E8A-4147-A177-3AD203B41FA5}">
                      <a16:colId xmlns:a16="http://schemas.microsoft.com/office/drawing/2014/main" val="3181041631"/>
                    </a:ext>
                  </a:extLst>
                </a:gridCol>
                <a:gridCol w="743751">
                  <a:extLst>
                    <a:ext uri="{9D8B030D-6E8A-4147-A177-3AD203B41FA5}">
                      <a16:colId xmlns:a16="http://schemas.microsoft.com/office/drawing/2014/main" val="1745542325"/>
                    </a:ext>
                  </a:extLst>
                </a:gridCol>
                <a:gridCol w="669375">
                  <a:extLst>
                    <a:ext uri="{9D8B030D-6E8A-4147-A177-3AD203B41FA5}">
                      <a16:colId xmlns:a16="http://schemas.microsoft.com/office/drawing/2014/main" val="3048831022"/>
                    </a:ext>
                  </a:extLst>
                </a:gridCol>
              </a:tblGrid>
              <a:tr h="1013460"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XII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XIII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XIV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XVI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XVII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XVIII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XIX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2953936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6DBB62B-8671-1C95-8729-3D512E1B2786}"/>
                  </a:ext>
                </a:extLst>
              </p:cNvPr>
              <p:cNvSpPr txBox="1"/>
              <p:nvPr/>
            </p:nvSpPr>
            <p:spPr>
              <a:xfrm>
                <a:off x="1147354" y="4289391"/>
                <a:ext cx="135255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</a:t>
                </a:r>
                <a:r>
                  <a:rPr lang="en-GB" sz="3200" dirty="0"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3200" b="0" i="0" dirty="0">
                    <a:latin typeface="+mj-lt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>
                    <a:cs typeface="Calibri" panose="020F0502020204030204" pitchFamily="34" charset="0"/>
                  </a:rPr>
                  <a:t>1</a:t>
                </a:r>
                <a:endParaRPr lang="en-GB" sz="3200" dirty="0"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6DBB62B-8671-1C95-8729-3D512E1B27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7354" y="4289391"/>
                <a:ext cx="1352550" cy="584775"/>
              </a:xfrm>
              <a:prstGeom prst="rect">
                <a:avLst/>
              </a:prstGeom>
              <a:blipFill>
                <a:blip r:embed="rId2"/>
                <a:stretch>
                  <a:fillRect l="-11261" t="-12500" b="-343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39342F5-24D1-9779-ADB4-E022C616ED67}"/>
                  </a:ext>
                </a:extLst>
              </p:cNvPr>
              <p:cNvSpPr txBox="1"/>
              <p:nvPr/>
            </p:nvSpPr>
            <p:spPr>
              <a:xfrm>
                <a:off x="3404779" y="4289390"/>
                <a:ext cx="135255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V</a:t>
                </a:r>
                <a:r>
                  <a:rPr lang="en-GB" sz="3200" dirty="0"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3200" b="0" i="0" dirty="0">
                    <a:latin typeface="+mj-lt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>
                    <a:cs typeface="Calibri" panose="020F0502020204030204" pitchFamily="34" charset="0"/>
                  </a:rPr>
                  <a:t>5</a:t>
                </a:r>
                <a:endParaRPr lang="en-GB" sz="3200" dirty="0"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39342F5-24D1-9779-ADB4-E022C616ED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4779" y="4289390"/>
                <a:ext cx="1352550" cy="584775"/>
              </a:xfrm>
              <a:prstGeom prst="rect">
                <a:avLst/>
              </a:prstGeom>
              <a:blipFill>
                <a:blip r:embed="rId3"/>
                <a:stretch>
                  <a:fillRect l="-11765" t="-12500" b="-343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9E021D6-88DC-2B4F-04F5-6C4AE16BD68F}"/>
                  </a:ext>
                </a:extLst>
              </p:cNvPr>
              <p:cNvSpPr txBox="1"/>
              <p:nvPr/>
            </p:nvSpPr>
            <p:spPr>
              <a:xfrm>
                <a:off x="5967004" y="4289389"/>
                <a:ext cx="18669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X</a:t>
                </a:r>
                <a:r>
                  <a:rPr lang="en-GB" sz="3200" dirty="0"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3200" b="0" i="0" dirty="0">
                    <a:latin typeface="+mj-lt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>
                    <a:cs typeface="Calibri" panose="020F0502020204030204" pitchFamily="34" charset="0"/>
                  </a:rPr>
                  <a:t>10</a:t>
                </a:r>
                <a:endParaRPr lang="en-GB" sz="3200" dirty="0"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9E021D6-88DC-2B4F-04F5-6C4AE16BD6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7004" y="4289389"/>
                <a:ext cx="1866900" cy="584775"/>
              </a:xfrm>
              <a:prstGeom prst="rect">
                <a:avLst/>
              </a:prstGeom>
              <a:blipFill>
                <a:blip r:embed="rId4"/>
                <a:stretch>
                  <a:fillRect l="-8497" t="-12500" b="-343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6F5E816-3DB1-9C35-8485-5380E9543620}"/>
                  </a:ext>
                </a:extLst>
              </p:cNvPr>
              <p:cNvSpPr txBox="1"/>
              <p:nvPr/>
            </p:nvSpPr>
            <p:spPr>
              <a:xfrm>
                <a:off x="2004604" y="5238260"/>
                <a:ext cx="18669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L</a:t>
                </a:r>
                <a:r>
                  <a:rPr lang="en-GB" sz="3200" dirty="0"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3200" b="0" i="0" dirty="0">
                    <a:latin typeface="+mj-lt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>
                    <a:cs typeface="Calibri" panose="020F0502020204030204" pitchFamily="34" charset="0"/>
                  </a:rPr>
                  <a:t>50</a:t>
                </a:r>
                <a:endParaRPr lang="en-GB" sz="3200" dirty="0"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6F5E816-3DB1-9C35-8485-5380E95436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4604" y="5238260"/>
                <a:ext cx="1866900" cy="584775"/>
              </a:xfrm>
              <a:prstGeom prst="rect">
                <a:avLst/>
              </a:prstGeom>
              <a:blipFill>
                <a:blip r:embed="rId5"/>
                <a:stretch>
                  <a:fillRect l="-8497" t="-12500" b="-343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6716D12-18DB-F589-011F-C7B8BDD3AEDF}"/>
                  </a:ext>
                </a:extLst>
              </p:cNvPr>
              <p:cNvSpPr txBox="1"/>
              <p:nvPr/>
            </p:nvSpPr>
            <p:spPr>
              <a:xfrm>
                <a:off x="4462054" y="5238260"/>
                <a:ext cx="18669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C</a:t>
                </a:r>
                <a:r>
                  <a:rPr lang="en-GB" sz="3200" dirty="0"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3200" b="0" i="0" dirty="0">
                    <a:latin typeface="+mj-lt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>
                    <a:cs typeface="Calibri" panose="020F0502020204030204" pitchFamily="34" charset="0"/>
                  </a:rPr>
                  <a:t>100</a:t>
                </a:r>
                <a:endParaRPr lang="en-GB" sz="3200" dirty="0"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6716D12-18DB-F589-011F-C7B8BDD3AE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2054" y="5238260"/>
                <a:ext cx="1866900" cy="584775"/>
              </a:xfrm>
              <a:prstGeom prst="rect">
                <a:avLst/>
              </a:prstGeom>
              <a:blipFill>
                <a:blip r:embed="rId6"/>
                <a:stretch>
                  <a:fillRect l="-8497" t="-12500" b="-343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284CF46-8013-009F-89AD-A9124FBED3A9}"/>
              </a:ext>
            </a:extLst>
          </p:cNvPr>
          <p:cNvSpPr txBox="1"/>
          <p:nvPr/>
        </p:nvSpPr>
        <p:spPr>
          <a:xfrm>
            <a:off x="811120" y="1310945"/>
            <a:ext cx="536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20E065-7D88-FAA0-A41F-0F9DD35CDF4F}"/>
              </a:ext>
            </a:extLst>
          </p:cNvPr>
          <p:cNvSpPr txBox="1"/>
          <p:nvPr/>
        </p:nvSpPr>
        <p:spPr>
          <a:xfrm>
            <a:off x="1543845" y="1310945"/>
            <a:ext cx="536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II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6917C2-6005-F260-D974-DB91AA0EBB88}"/>
              </a:ext>
            </a:extLst>
          </p:cNvPr>
          <p:cNvSpPr txBox="1"/>
          <p:nvPr/>
        </p:nvSpPr>
        <p:spPr>
          <a:xfrm>
            <a:off x="2226470" y="1310945"/>
            <a:ext cx="676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III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4B2CA6-5725-DB56-FBB2-64745F16BA3C}"/>
              </a:ext>
            </a:extLst>
          </p:cNvPr>
          <p:cNvSpPr txBox="1"/>
          <p:nvPr/>
        </p:nvSpPr>
        <p:spPr>
          <a:xfrm>
            <a:off x="3005684" y="1316804"/>
            <a:ext cx="653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IV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A33CDE-4237-2E08-8C15-1D48F52F32AC}"/>
              </a:ext>
            </a:extLst>
          </p:cNvPr>
          <p:cNvSpPr txBox="1"/>
          <p:nvPr/>
        </p:nvSpPr>
        <p:spPr>
          <a:xfrm>
            <a:off x="3782372" y="1310945"/>
            <a:ext cx="536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D88D33-0D56-3145-676C-CDE2F3378201}"/>
              </a:ext>
            </a:extLst>
          </p:cNvPr>
          <p:cNvSpPr txBox="1"/>
          <p:nvPr/>
        </p:nvSpPr>
        <p:spPr>
          <a:xfrm>
            <a:off x="4462054" y="1310945"/>
            <a:ext cx="701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VI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CC2564-E667-A96E-2F1F-EC9137C8BA6E}"/>
              </a:ext>
            </a:extLst>
          </p:cNvPr>
          <p:cNvSpPr txBox="1"/>
          <p:nvPr/>
        </p:nvSpPr>
        <p:spPr>
          <a:xfrm>
            <a:off x="5163240" y="1310945"/>
            <a:ext cx="766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VII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1F49072-2947-5344-8080-7D34342E2168}"/>
              </a:ext>
            </a:extLst>
          </p:cNvPr>
          <p:cNvSpPr txBox="1"/>
          <p:nvPr/>
        </p:nvSpPr>
        <p:spPr>
          <a:xfrm>
            <a:off x="5860153" y="1310945"/>
            <a:ext cx="875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VIII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F8DA50-CF17-FDA1-2CC6-B9E8763EEBDF}"/>
              </a:ext>
            </a:extLst>
          </p:cNvPr>
          <p:cNvSpPr txBox="1"/>
          <p:nvPr/>
        </p:nvSpPr>
        <p:spPr>
          <a:xfrm>
            <a:off x="6604093" y="1310945"/>
            <a:ext cx="875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IX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9376FB-19F7-2680-9C68-E897225CFC57}"/>
              </a:ext>
            </a:extLst>
          </p:cNvPr>
          <p:cNvSpPr txBox="1"/>
          <p:nvPr/>
        </p:nvSpPr>
        <p:spPr>
          <a:xfrm>
            <a:off x="7317364" y="1310945"/>
            <a:ext cx="875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CA8609-117D-43A5-A2DC-0181092AF9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6606" y="2677502"/>
            <a:ext cx="747045" cy="74704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CF7FD81-FA69-8F73-E19F-6C779DBEA297}"/>
              </a:ext>
            </a:extLst>
          </p:cNvPr>
          <p:cNvSpPr txBox="1"/>
          <p:nvPr/>
        </p:nvSpPr>
        <p:spPr>
          <a:xfrm>
            <a:off x="5699450" y="2820191"/>
            <a:ext cx="2095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Have a think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E14D1E-AECC-A240-8059-D84D0001FEF9}"/>
              </a:ext>
            </a:extLst>
          </p:cNvPr>
          <p:cNvSpPr txBox="1"/>
          <p:nvPr/>
        </p:nvSpPr>
        <p:spPr>
          <a:xfrm>
            <a:off x="3014111" y="1316804"/>
            <a:ext cx="653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IIII</a:t>
            </a:r>
          </a:p>
        </p:txBody>
      </p:sp>
    </p:spTree>
    <p:extLst>
      <p:ext uri="{BB962C8B-B14F-4D97-AF65-F5344CB8AC3E}">
        <p14:creationId xmlns:p14="http://schemas.microsoft.com/office/powerpoint/2010/main" val="13502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0" grpId="0"/>
      <p:bldP spid="20" grpId="1"/>
      <p:bldP spid="21" grpId="0"/>
      <p:bldP spid="21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BAA514-67B7-7F0C-A26D-3CB0EC49F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4084" y="4294751"/>
            <a:ext cx="1205102" cy="996868"/>
          </a:xfrm>
          <a:prstGeom prst="rect">
            <a:avLst/>
          </a:prstGeom>
        </p:spPr>
      </p:pic>
      <p:sp>
        <p:nvSpPr>
          <p:cNvPr id="3" name="Rounded Rectangle 44">
            <a:extLst>
              <a:ext uri="{FF2B5EF4-FFF2-40B4-BE49-F238E27FC236}">
                <a16:creationId xmlns:a16="http://schemas.microsoft.com/office/drawing/2014/main" id="{EB88D3E1-B5AF-F902-71DF-59D68AF96B9E}"/>
              </a:ext>
            </a:extLst>
          </p:cNvPr>
          <p:cNvSpPr/>
          <p:nvPr/>
        </p:nvSpPr>
        <p:spPr>
          <a:xfrm>
            <a:off x="1164247" y="3213739"/>
            <a:ext cx="1371600" cy="628433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Henry 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VII</a:t>
            </a:r>
          </a:p>
        </p:txBody>
      </p:sp>
      <p:sp>
        <p:nvSpPr>
          <p:cNvPr id="4" name="Rounded Rectangle 46">
            <a:extLst>
              <a:ext uri="{FF2B5EF4-FFF2-40B4-BE49-F238E27FC236}">
                <a16:creationId xmlns:a16="http://schemas.microsoft.com/office/drawing/2014/main" id="{6D285D41-2104-2981-F9F0-1532144764E4}"/>
              </a:ext>
            </a:extLst>
          </p:cNvPr>
          <p:cNvSpPr/>
          <p:nvPr/>
        </p:nvSpPr>
        <p:spPr>
          <a:xfrm>
            <a:off x="3014299" y="3224700"/>
            <a:ext cx="1351678" cy="616755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Henry 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VIII</a:t>
            </a:r>
          </a:p>
        </p:txBody>
      </p:sp>
      <p:sp>
        <p:nvSpPr>
          <p:cNvPr id="5" name="Rounded Rectangle 47">
            <a:extLst>
              <a:ext uri="{FF2B5EF4-FFF2-40B4-BE49-F238E27FC236}">
                <a16:creationId xmlns:a16="http://schemas.microsoft.com/office/drawing/2014/main" id="{07822868-5780-9D82-8C13-650BB38D6D9A}"/>
              </a:ext>
            </a:extLst>
          </p:cNvPr>
          <p:cNvSpPr/>
          <p:nvPr/>
        </p:nvSpPr>
        <p:spPr>
          <a:xfrm>
            <a:off x="4788629" y="3214638"/>
            <a:ext cx="1371600" cy="627533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Edward 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</a:t>
            </a:r>
          </a:p>
        </p:txBody>
      </p:sp>
      <p:sp>
        <p:nvSpPr>
          <p:cNvPr id="6" name="Rounded Rectangle 48">
            <a:extLst>
              <a:ext uri="{FF2B5EF4-FFF2-40B4-BE49-F238E27FC236}">
                <a16:creationId xmlns:a16="http://schemas.microsoft.com/office/drawing/2014/main" id="{65D5A173-90FD-1D9A-2D8E-EC0FE45F7747}"/>
              </a:ext>
            </a:extLst>
          </p:cNvPr>
          <p:cNvSpPr/>
          <p:nvPr/>
        </p:nvSpPr>
        <p:spPr>
          <a:xfrm>
            <a:off x="6582881" y="3228028"/>
            <a:ext cx="1371600" cy="614144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Mary 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</a:p>
        </p:txBody>
      </p:sp>
      <p:sp>
        <p:nvSpPr>
          <p:cNvPr id="7" name="Rounded Rectangle 11">
            <a:extLst>
              <a:ext uri="{FF2B5EF4-FFF2-40B4-BE49-F238E27FC236}">
                <a16:creationId xmlns:a16="http://schemas.microsoft.com/office/drawing/2014/main" id="{BFC73CCC-4101-74A2-1F78-FD5CD9671BBE}"/>
              </a:ext>
            </a:extLst>
          </p:cNvPr>
          <p:cNvSpPr/>
          <p:nvPr/>
        </p:nvSpPr>
        <p:spPr>
          <a:xfrm>
            <a:off x="1164247" y="3200600"/>
            <a:ext cx="1371600" cy="64085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Henry 7</a:t>
            </a:r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875D530F-3B65-F811-0BDD-9BF8B4F8E011}"/>
              </a:ext>
            </a:extLst>
          </p:cNvPr>
          <p:cNvSpPr/>
          <p:nvPr/>
        </p:nvSpPr>
        <p:spPr>
          <a:xfrm>
            <a:off x="3014299" y="3226158"/>
            <a:ext cx="1351678" cy="61529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Henry 8</a:t>
            </a:r>
          </a:p>
        </p:txBody>
      </p:sp>
      <p:sp>
        <p:nvSpPr>
          <p:cNvPr id="9" name="Rounded Rectangle 13">
            <a:extLst>
              <a:ext uri="{FF2B5EF4-FFF2-40B4-BE49-F238E27FC236}">
                <a16:creationId xmlns:a16="http://schemas.microsoft.com/office/drawing/2014/main" id="{C2DF9A2A-7E7C-C8DF-A2AB-0B5B09A5ED27}"/>
              </a:ext>
            </a:extLst>
          </p:cNvPr>
          <p:cNvSpPr/>
          <p:nvPr/>
        </p:nvSpPr>
        <p:spPr>
          <a:xfrm>
            <a:off x="6582881" y="3227311"/>
            <a:ext cx="1371600" cy="61414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Mary 1</a:t>
            </a:r>
          </a:p>
        </p:txBody>
      </p:sp>
      <p:sp>
        <p:nvSpPr>
          <p:cNvPr id="10" name="Rounded Rectangle 14">
            <a:extLst>
              <a:ext uri="{FF2B5EF4-FFF2-40B4-BE49-F238E27FC236}">
                <a16:creationId xmlns:a16="http://schemas.microsoft.com/office/drawing/2014/main" id="{7B5D247D-3698-690F-5E8A-1E5088D88B6F}"/>
              </a:ext>
            </a:extLst>
          </p:cNvPr>
          <p:cNvSpPr/>
          <p:nvPr/>
        </p:nvSpPr>
        <p:spPr>
          <a:xfrm>
            <a:off x="4784941" y="3214147"/>
            <a:ext cx="1375288" cy="62802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Edward 6</a:t>
            </a:r>
          </a:p>
        </p:txBody>
      </p:sp>
      <p:sp>
        <p:nvSpPr>
          <p:cNvPr id="11" name="Rounded Rectangular Callout 15">
            <a:extLst>
              <a:ext uri="{FF2B5EF4-FFF2-40B4-BE49-F238E27FC236}">
                <a16:creationId xmlns:a16="http://schemas.microsoft.com/office/drawing/2014/main" id="{844EFE41-FCF9-85D9-1B84-BB930BF6571C}"/>
              </a:ext>
            </a:extLst>
          </p:cNvPr>
          <p:cNvSpPr/>
          <p:nvPr/>
        </p:nvSpPr>
        <p:spPr>
          <a:xfrm>
            <a:off x="1164246" y="4064188"/>
            <a:ext cx="4895359" cy="1365325"/>
          </a:xfrm>
          <a:prstGeom prst="wedgeRoundRectCallout">
            <a:avLst>
              <a:gd name="adj1" fmla="val 64456"/>
              <a:gd name="adj2" fmla="val 24851"/>
              <a:gd name="adj3" fmla="val 16667"/>
            </a:avLst>
          </a:prstGeom>
          <a:solidFill>
            <a:schemeClr val="bg1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</a:rPr>
              <a:t>So Henry 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VIII</a:t>
            </a:r>
            <a:r>
              <a:rPr lang="en-GB" sz="2400" dirty="0">
                <a:solidFill>
                  <a:schemeClr val="tx1"/>
                </a:solidFill>
              </a:rPr>
              <a:t> is Henry the 8</a:t>
            </a:r>
            <a:r>
              <a:rPr lang="en-GB" sz="2400" baseline="30000" dirty="0">
                <a:solidFill>
                  <a:schemeClr val="tx1"/>
                </a:solidFill>
              </a:rPr>
              <a:t>th</a:t>
            </a:r>
            <a:r>
              <a:rPr lang="en-GB" sz="2400" dirty="0">
                <a:solidFill>
                  <a:schemeClr val="tx1"/>
                </a:solidFill>
              </a:rPr>
              <a:t>!</a:t>
            </a:r>
          </a:p>
          <a:p>
            <a:pPr algn="ctr"/>
            <a:r>
              <a:rPr lang="en-GB" sz="2400" dirty="0">
                <a:solidFill>
                  <a:schemeClr val="tx1"/>
                </a:solidFill>
              </a:rPr>
              <a:t>He’s the one who had 6 wives. </a:t>
            </a:r>
          </a:p>
          <a:p>
            <a:pPr algn="ctr"/>
            <a:r>
              <a:rPr lang="en-GB" sz="2400" dirty="0">
                <a:solidFill>
                  <a:schemeClr val="tx1"/>
                </a:solidFill>
              </a:rPr>
              <a:t>That’s 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</a:t>
            </a:r>
            <a:r>
              <a:rPr lang="en-GB" sz="2400" dirty="0">
                <a:solidFill>
                  <a:schemeClr val="tx1"/>
                </a:solidFill>
              </a:rPr>
              <a:t> in Roman numerals!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F158525-0034-8F28-7E14-7F2798BB4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1644" y="804879"/>
            <a:ext cx="1635488" cy="22540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7E77D6-4167-9451-95C7-CDC3C20C54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0986" y="804879"/>
            <a:ext cx="1658857" cy="22540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BF300B-1779-748D-8CFB-DFC9103849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303" y="804879"/>
            <a:ext cx="1635487" cy="2254063"/>
          </a:xfrm>
          <a:prstGeom prst="rect">
            <a:avLst/>
          </a:prstGeom>
        </p:spPr>
      </p:pic>
      <p:pic>
        <p:nvPicPr>
          <p:cNvPr id="15" name="Picture 2" descr="Mary I, by Antonius Mor, 1554">
            <a:extLst>
              <a:ext uri="{FF2B5EF4-FFF2-40B4-BE49-F238E27FC236}">
                <a16:creationId xmlns:a16="http://schemas.microsoft.com/office/drawing/2014/main" id="{6C0CC69F-B248-65FB-CAF6-F1D330461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698" y="804879"/>
            <a:ext cx="1635488" cy="225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3140461-E279-F036-F3F3-8102AE0E43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2141" y="5357595"/>
            <a:ext cx="747045" cy="74704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B217636-7384-F2CA-2D0A-1304FD65A8CC}"/>
              </a:ext>
            </a:extLst>
          </p:cNvPr>
          <p:cNvSpPr txBox="1"/>
          <p:nvPr/>
        </p:nvSpPr>
        <p:spPr>
          <a:xfrm>
            <a:off x="5635598" y="5505652"/>
            <a:ext cx="2095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Have a think</a:t>
            </a:r>
          </a:p>
        </p:txBody>
      </p:sp>
    </p:spTree>
    <p:extLst>
      <p:ext uri="{BB962C8B-B14F-4D97-AF65-F5344CB8AC3E}">
        <p14:creationId xmlns:p14="http://schemas.microsoft.com/office/powerpoint/2010/main" val="706473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7" grpId="0"/>
      <p:bldP spid="17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704" y="750338"/>
            <a:ext cx="7742591" cy="535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3311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187" y="708424"/>
            <a:ext cx="7681626" cy="544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405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ths and maths materials&#10;&#10;Description automatically generated with low confidence">
            <a:extLst>
              <a:ext uri="{FF2B5EF4-FFF2-40B4-BE49-F238E27FC236}">
                <a16:creationId xmlns:a16="http://schemas.microsoft.com/office/drawing/2014/main" id="{C89B014B-52BC-646F-E353-778A85718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23"/>
            <a:ext cx="8969543" cy="500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95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FEF2F93-8A06-7150-7D37-C91A902CFE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0791949"/>
              </p:ext>
            </p:extLst>
          </p:nvPr>
        </p:nvGraphicFramePr>
        <p:xfrm>
          <a:off x="1166138" y="546661"/>
          <a:ext cx="4030020" cy="40255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3002">
                  <a:extLst>
                    <a:ext uri="{9D8B030D-6E8A-4147-A177-3AD203B41FA5}">
                      <a16:colId xmlns:a16="http://schemas.microsoft.com/office/drawing/2014/main" val="832563967"/>
                    </a:ext>
                  </a:extLst>
                </a:gridCol>
                <a:gridCol w="403002">
                  <a:extLst>
                    <a:ext uri="{9D8B030D-6E8A-4147-A177-3AD203B41FA5}">
                      <a16:colId xmlns:a16="http://schemas.microsoft.com/office/drawing/2014/main" val="38864586"/>
                    </a:ext>
                  </a:extLst>
                </a:gridCol>
                <a:gridCol w="403002">
                  <a:extLst>
                    <a:ext uri="{9D8B030D-6E8A-4147-A177-3AD203B41FA5}">
                      <a16:colId xmlns:a16="http://schemas.microsoft.com/office/drawing/2014/main" val="2061822284"/>
                    </a:ext>
                  </a:extLst>
                </a:gridCol>
                <a:gridCol w="403002">
                  <a:extLst>
                    <a:ext uri="{9D8B030D-6E8A-4147-A177-3AD203B41FA5}">
                      <a16:colId xmlns:a16="http://schemas.microsoft.com/office/drawing/2014/main" val="983997709"/>
                    </a:ext>
                  </a:extLst>
                </a:gridCol>
                <a:gridCol w="403002">
                  <a:extLst>
                    <a:ext uri="{9D8B030D-6E8A-4147-A177-3AD203B41FA5}">
                      <a16:colId xmlns:a16="http://schemas.microsoft.com/office/drawing/2014/main" val="1117229775"/>
                    </a:ext>
                  </a:extLst>
                </a:gridCol>
                <a:gridCol w="403002">
                  <a:extLst>
                    <a:ext uri="{9D8B030D-6E8A-4147-A177-3AD203B41FA5}">
                      <a16:colId xmlns:a16="http://schemas.microsoft.com/office/drawing/2014/main" val="2531087867"/>
                    </a:ext>
                  </a:extLst>
                </a:gridCol>
                <a:gridCol w="403002">
                  <a:extLst>
                    <a:ext uri="{9D8B030D-6E8A-4147-A177-3AD203B41FA5}">
                      <a16:colId xmlns:a16="http://schemas.microsoft.com/office/drawing/2014/main" val="244559046"/>
                    </a:ext>
                  </a:extLst>
                </a:gridCol>
                <a:gridCol w="403002">
                  <a:extLst>
                    <a:ext uri="{9D8B030D-6E8A-4147-A177-3AD203B41FA5}">
                      <a16:colId xmlns:a16="http://schemas.microsoft.com/office/drawing/2014/main" val="1519363584"/>
                    </a:ext>
                  </a:extLst>
                </a:gridCol>
                <a:gridCol w="403002">
                  <a:extLst>
                    <a:ext uri="{9D8B030D-6E8A-4147-A177-3AD203B41FA5}">
                      <a16:colId xmlns:a16="http://schemas.microsoft.com/office/drawing/2014/main" val="605242702"/>
                    </a:ext>
                  </a:extLst>
                </a:gridCol>
                <a:gridCol w="403002">
                  <a:extLst>
                    <a:ext uri="{9D8B030D-6E8A-4147-A177-3AD203B41FA5}">
                      <a16:colId xmlns:a16="http://schemas.microsoft.com/office/drawing/2014/main" val="3745839215"/>
                    </a:ext>
                  </a:extLst>
                </a:gridCol>
              </a:tblGrid>
              <a:tr h="402551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30201257"/>
                  </a:ext>
                </a:extLst>
              </a:tr>
              <a:tr h="402551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11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13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14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16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17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18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19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20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70584920"/>
                  </a:ext>
                </a:extLst>
              </a:tr>
              <a:tr h="402551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21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24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27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30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93155418"/>
                  </a:ext>
                </a:extLst>
              </a:tr>
              <a:tr h="402551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31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32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33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34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35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36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37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38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39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40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34001014"/>
                  </a:ext>
                </a:extLst>
              </a:tr>
              <a:tr h="402551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41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42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43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44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45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46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47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48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49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50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9915531"/>
                  </a:ext>
                </a:extLst>
              </a:tr>
              <a:tr h="402551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51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52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53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54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55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56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57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58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59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60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68464949"/>
                  </a:ext>
                </a:extLst>
              </a:tr>
              <a:tr h="402551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61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62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63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64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65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66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67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68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69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70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84271980"/>
                  </a:ext>
                </a:extLst>
              </a:tr>
              <a:tr h="402551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71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72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73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74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75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76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77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78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79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80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16989924"/>
                  </a:ext>
                </a:extLst>
              </a:tr>
              <a:tr h="402551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81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82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83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84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85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86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87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88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89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90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34511429"/>
                  </a:ext>
                </a:extLst>
              </a:tr>
              <a:tr h="402551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91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92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93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94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95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96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97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98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99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100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53727624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7E85E56B-D59F-9487-8793-1717A9D321DD}"/>
              </a:ext>
            </a:extLst>
          </p:cNvPr>
          <p:cNvSpPr/>
          <p:nvPr/>
        </p:nvSpPr>
        <p:spPr>
          <a:xfrm>
            <a:off x="3177503" y="1351977"/>
            <a:ext cx="410879" cy="405885"/>
          </a:xfrm>
          <a:prstGeom prst="rect">
            <a:avLst/>
          </a:prstGeom>
          <a:solidFill>
            <a:schemeClr val="accent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195A406-00EE-E377-0BBB-FB70FBB65753}"/>
                  </a:ext>
                </a:extLst>
              </p:cNvPr>
              <p:cNvSpPr txBox="1"/>
              <p:nvPr/>
            </p:nvSpPr>
            <p:spPr>
              <a:xfrm>
                <a:off x="5595205" y="1329474"/>
                <a:ext cx="128546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dirty="0"/>
                  <a:t>26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2800" dirty="0"/>
                  <a:t>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195A406-00EE-E377-0BBB-FB70FBB657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5205" y="1329474"/>
                <a:ext cx="1285461" cy="523220"/>
              </a:xfrm>
              <a:prstGeom prst="rect">
                <a:avLst/>
              </a:prstGeom>
              <a:blipFill>
                <a:blip r:embed="rId2"/>
                <a:stretch>
                  <a:fillRect l="-9953" t="-10465" b="-325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13BF35B9-21EF-D828-89DF-CF595189BE90}"/>
              </a:ext>
            </a:extLst>
          </p:cNvPr>
          <p:cNvSpPr txBox="1"/>
          <p:nvPr/>
        </p:nvSpPr>
        <p:spPr>
          <a:xfrm>
            <a:off x="6383749" y="1329474"/>
            <a:ext cx="993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XX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0F3B1C-7FF0-0BFA-4103-FEC3E54DDFA4}"/>
              </a:ext>
            </a:extLst>
          </p:cNvPr>
          <p:cNvSpPr txBox="1"/>
          <p:nvPr/>
        </p:nvSpPr>
        <p:spPr>
          <a:xfrm>
            <a:off x="6874429" y="1329474"/>
            <a:ext cx="1006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VI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BC44FEB-9AA1-5423-B01C-0685086CBA26}"/>
                  </a:ext>
                </a:extLst>
              </p:cNvPr>
              <p:cNvSpPr txBox="1"/>
              <p:nvPr/>
            </p:nvSpPr>
            <p:spPr>
              <a:xfrm>
                <a:off x="5595205" y="2187268"/>
                <a:ext cx="128546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dirty="0"/>
                  <a:t>46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2800" dirty="0"/>
                  <a:t>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BC44FEB-9AA1-5423-B01C-0685086CBA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5205" y="2187268"/>
                <a:ext cx="1285461" cy="523220"/>
              </a:xfrm>
              <a:prstGeom prst="rect">
                <a:avLst/>
              </a:prstGeom>
              <a:blipFill>
                <a:blip r:embed="rId3"/>
                <a:stretch>
                  <a:fillRect l="-9953" t="-11628" b="-325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D647087B-F7E9-85CB-D548-56E7D5739A61}"/>
              </a:ext>
            </a:extLst>
          </p:cNvPr>
          <p:cNvSpPr txBox="1"/>
          <p:nvPr/>
        </p:nvSpPr>
        <p:spPr>
          <a:xfrm>
            <a:off x="6383749" y="2187268"/>
            <a:ext cx="993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XL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E407E1-CCF0-10F9-8343-C260157365F7}"/>
              </a:ext>
            </a:extLst>
          </p:cNvPr>
          <p:cNvSpPr txBox="1"/>
          <p:nvPr/>
        </p:nvSpPr>
        <p:spPr>
          <a:xfrm>
            <a:off x="6822177" y="2187268"/>
            <a:ext cx="1006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VI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E10773-8B77-223F-30EC-3E0467EBA24C}"/>
              </a:ext>
            </a:extLst>
          </p:cNvPr>
          <p:cNvSpPr/>
          <p:nvPr/>
        </p:nvSpPr>
        <p:spPr>
          <a:xfrm>
            <a:off x="3181146" y="2163650"/>
            <a:ext cx="407235" cy="399528"/>
          </a:xfrm>
          <a:prstGeom prst="rect">
            <a:avLst/>
          </a:prstGeom>
          <a:solidFill>
            <a:schemeClr val="accent2">
              <a:lumMod val="75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1DA0C6D-C05A-FC2B-2C91-0B46E5AF5C77}"/>
                  </a:ext>
                </a:extLst>
              </p:cNvPr>
              <p:cNvSpPr txBox="1"/>
              <p:nvPr/>
            </p:nvSpPr>
            <p:spPr>
              <a:xfrm>
                <a:off x="5590427" y="3180497"/>
                <a:ext cx="128546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dirty="0"/>
                  <a:t>76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2800" dirty="0"/>
                  <a:t>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1DA0C6D-C05A-FC2B-2C91-0B46E5AF5C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0427" y="3180497"/>
                <a:ext cx="1285461" cy="523220"/>
              </a:xfrm>
              <a:prstGeom prst="rect">
                <a:avLst/>
              </a:prstGeom>
              <a:blipFill>
                <a:blip r:embed="rId4"/>
                <a:stretch>
                  <a:fillRect l="-9479" t="-11628" b="-325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8B2159C3-424D-B6AE-0216-761FC3DA1426}"/>
              </a:ext>
            </a:extLst>
          </p:cNvPr>
          <p:cNvSpPr txBox="1"/>
          <p:nvPr/>
        </p:nvSpPr>
        <p:spPr>
          <a:xfrm>
            <a:off x="6389986" y="3179965"/>
            <a:ext cx="993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LXX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7EF2E3-3DA8-6119-782F-E2EDB939468C}"/>
              </a:ext>
            </a:extLst>
          </p:cNvPr>
          <p:cNvSpPr txBox="1"/>
          <p:nvPr/>
        </p:nvSpPr>
        <p:spPr>
          <a:xfrm>
            <a:off x="7134713" y="3180497"/>
            <a:ext cx="615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VI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61DDA4F-ACD0-588F-4082-4AFC89A69215}"/>
              </a:ext>
            </a:extLst>
          </p:cNvPr>
          <p:cNvSpPr/>
          <p:nvPr/>
        </p:nvSpPr>
        <p:spPr>
          <a:xfrm>
            <a:off x="3190401" y="3367910"/>
            <a:ext cx="397981" cy="399528"/>
          </a:xfrm>
          <a:prstGeom prst="rect">
            <a:avLst/>
          </a:prstGeom>
          <a:solidFill>
            <a:schemeClr val="accent6">
              <a:lumMod val="60000"/>
              <a:lumOff val="4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5053BE1-F8CA-1ED1-DD3E-AC017F2DCF64}"/>
                  </a:ext>
                </a:extLst>
              </p:cNvPr>
              <p:cNvSpPr txBox="1"/>
              <p:nvPr/>
            </p:nvSpPr>
            <p:spPr>
              <a:xfrm>
                <a:off x="5590427" y="4055192"/>
                <a:ext cx="128546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dirty="0"/>
                  <a:t>96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2800" dirty="0"/>
                  <a:t>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5053BE1-F8CA-1ED1-DD3E-AC017F2DCF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0427" y="4055192"/>
                <a:ext cx="1285461" cy="523220"/>
              </a:xfrm>
              <a:prstGeom prst="rect">
                <a:avLst/>
              </a:prstGeom>
              <a:blipFill>
                <a:blip r:embed="rId5"/>
                <a:stretch>
                  <a:fillRect l="-9479" t="-10465" b="-325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2342082B-2A29-E26A-C0EE-1E8F0EFC0BDE}"/>
              </a:ext>
            </a:extLst>
          </p:cNvPr>
          <p:cNvSpPr txBox="1"/>
          <p:nvPr/>
        </p:nvSpPr>
        <p:spPr>
          <a:xfrm>
            <a:off x="6378971" y="4055192"/>
            <a:ext cx="993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XC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774A788-B9DF-2942-6D12-519AE2B86CA5}"/>
              </a:ext>
            </a:extLst>
          </p:cNvPr>
          <p:cNvSpPr txBox="1"/>
          <p:nvPr/>
        </p:nvSpPr>
        <p:spPr>
          <a:xfrm>
            <a:off x="6880666" y="4055192"/>
            <a:ext cx="1006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VI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F77BDA-4243-FB2F-4F1B-C74106BDAB24}"/>
              </a:ext>
            </a:extLst>
          </p:cNvPr>
          <p:cNvSpPr/>
          <p:nvPr/>
        </p:nvSpPr>
        <p:spPr>
          <a:xfrm>
            <a:off x="3190401" y="4172008"/>
            <a:ext cx="397981" cy="400162"/>
          </a:xfrm>
          <a:prstGeom prst="rect">
            <a:avLst/>
          </a:prstGeom>
          <a:solidFill>
            <a:schemeClr val="accent4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475E64-8CA8-A0BC-DFB9-9CDA658B5310}"/>
              </a:ext>
            </a:extLst>
          </p:cNvPr>
          <p:cNvSpPr txBox="1"/>
          <p:nvPr/>
        </p:nvSpPr>
        <p:spPr>
          <a:xfrm>
            <a:off x="1637197" y="4786811"/>
            <a:ext cx="5535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What do you notice?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DDD4B2-A92F-A746-E9CE-E5AACF39F8BD}"/>
              </a:ext>
            </a:extLst>
          </p:cNvPr>
          <p:cNvSpPr txBox="1"/>
          <p:nvPr/>
        </p:nvSpPr>
        <p:spPr>
          <a:xfrm>
            <a:off x="1804192" y="4791606"/>
            <a:ext cx="55356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accent1"/>
                </a:solidFill>
              </a:rPr>
              <a:t>The tens column changes but there  is a 6 in the ones represented as </a:t>
            </a:r>
            <a:r>
              <a:rPr lang="en-GB" sz="2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</a:t>
            </a:r>
          </a:p>
        </p:txBody>
      </p:sp>
    </p:spTree>
    <p:extLst>
      <p:ext uri="{BB962C8B-B14F-4D97-AF65-F5344CB8AC3E}">
        <p14:creationId xmlns:p14="http://schemas.microsoft.com/office/powerpoint/2010/main" val="1721515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/>
      <p:bldP spid="7" grpId="0"/>
      <p:bldP spid="8" grpId="0"/>
      <p:bldP spid="9" grpId="0"/>
      <p:bldP spid="10" grpId="0" animBg="1"/>
      <p:bldP spid="11" grpId="0"/>
      <p:bldP spid="12" grpId="0"/>
      <p:bldP spid="13" grpId="0"/>
      <p:bldP spid="14" grpId="0" animBg="1"/>
      <p:bldP spid="15" grpId="0"/>
      <p:bldP spid="16" grpId="0"/>
      <p:bldP spid="17" grpId="0"/>
      <p:bldP spid="18" grpId="0" animBg="1"/>
      <p:bldP spid="19" grpId="0"/>
      <p:bldP spid="19" grpId="1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4D0C213-504D-A458-88AC-59C22AA4A3F8}"/>
              </a:ext>
            </a:extLst>
          </p:cNvPr>
          <p:cNvGrpSpPr/>
          <p:nvPr/>
        </p:nvGrpSpPr>
        <p:grpSpPr>
          <a:xfrm>
            <a:off x="2686304" y="1803399"/>
            <a:ext cx="3771392" cy="1625601"/>
            <a:chOff x="2810933" y="1557867"/>
            <a:chExt cx="3771392" cy="1625600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2EFB8541-E047-33A9-C064-1242045B45AF}"/>
                </a:ext>
              </a:extLst>
            </p:cNvPr>
            <p:cNvSpPr/>
            <p:nvPr/>
          </p:nvSpPr>
          <p:spPr>
            <a:xfrm>
              <a:off x="2810933" y="1557867"/>
              <a:ext cx="1885696" cy="1625600"/>
            </a:xfrm>
            <a:prstGeom prst="triangl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Isosceles Triangle 3">
              <a:extLst>
                <a:ext uri="{FF2B5EF4-FFF2-40B4-BE49-F238E27FC236}">
                  <a16:creationId xmlns:a16="http://schemas.microsoft.com/office/drawing/2014/main" id="{99334442-A3BA-91E0-D415-C0789BEE73FB}"/>
                </a:ext>
              </a:extLst>
            </p:cNvPr>
            <p:cNvSpPr/>
            <p:nvPr/>
          </p:nvSpPr>
          <p:spPr>
            <a:xfrm>
              <a:off x="4696629" y="1557867"/>
              <a:ext cx="1885696" cy="1625600"/>
            </a:xfrm>
            <a:prstGeom prst="triangl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Isosceles Triangle 4">
              <a:extLst>
                <a:ext uri="{FF2B5EF4-FFF2-40B4-BE49-F238E27FC236}">
                  <a16:creationId xmlns:a16="http://schemas.microsoft.com/office/drawing/2014/main" id="{29714679-EE96-2FC3-2F3A-0AECE5AF3F9B}"/>
                </a:ext>
              </a:extLst>
            </p:cNvPr>
            <p:cNvSpPr/>
            <p:nvPr/>
          </p:nvSpPr>
          <p:spPr>
            <a:xfrm rot="10800000">
              <a:off x="3753781" y="1557867"/>
              <a:ext cx="1885696" cy="16256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53E1007-346B-6A66-6D6B-41DDDD3FB723}"/>
              </a:ext>
            </a:extLst>
          </p:cNvPr>
          <p:cNvSpPr txBox="1"/>
          <p:nvPr/>
        </p:nvSpPr>
        <p:spPr>
          <a:xfrm>
            <a:off x="3330109" y="2548189"/>
            <a:ext cx="598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31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C4832D-E1E6-2486-4851-A64C7B7996C9}"/>
              </a:ext>
            </a:extLst>
          </p:cNvPr>
          <p:cNvSpPr txBox="1"/>
          <p:nvPr/>
        </p:nvSpPr>
        <p:spPr>
          <a:xfrm>
            <a:off x="3955288" y="1822109"/>
            <a:ext cx="12334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thirty- one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AB76BE-7BA9-99D8-3B09-B5451C4EE235}"/>
              </a:ext>
            </a:extLst>
          </p:cNvPr>
          <p:cNvSpPr txBox="1"/>
          <p:nvPr/>
        </p:nvSpPr>
        <p:spPr>
          <a:xfrm>
            <a:off x="4898136" y="2544951"/>
            <a:ext cx="1233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XXXI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CEC3E8-AB9F-56CD-30B4-683DEECD21D7}"/>
              </a:ext>
            </a:extLst>
          </p:cNvPr>
          <p:cNvSpPr txBox="1"/>
          <p:nvPr/>
        </p:nvSpPr>
        <p:spPr>
          <a:xfrm>
            <a:off x="667512" y="735570"/>
            <a:ext cx="75255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The diagram shows a number in numerals, words and Roman numerals.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57B7D3-8045-93E3-6C03-4E367A742967}"/>
              </a:ext>
            </a:extLst>
          </p:cNvPr>
          <p:cNvSpPr txBox="1"/>
          <p:nvPr/>
        </p:nvSpPr>
        <p:spPr>
          <a:xfrm>
            <a:off x="667512" y="3635955"/>
            <a:ext cx="7525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Complete the diagrams.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6E5D89E-1308-69A1-EAE4-5644F4CCFDC0}"/>
              </a:ext>
            </a:extLst>
          </p:cNvPr>
          <p:cNvGrpSpPr/>
          <p:nvPr/>
        </p:nvGrpSpPr>
        <p:grpSpPr>
          <a:xfrm>
            <a:off x="4566663" y="4345443"/>
            <a:ext cx="3621024" cy="1625601"/>
            <a:chOff x="2810933" y="1557867"/>
            <a:chExt cx="3771392" cy="1625600"/>
          </a:xfrm>
        </p:grpSpPr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9603B456-7401-90C9-DE99-F84E01592BCD}"/>
                </a:ext>
              </a:extLst>
            </p:cNvPr>
            <p:cNvSpPr/>
            <p:nvPr/>
          </p:nvSpPr>
          <p:spPr>
            <a:xfrm>
              <a:off x="2810933" y="1557867"/>
              <a:ext cx="1885696" cy="1625600"/>
            </a:xfrm>
            <a:prstGeom prst="triangl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EEB6E684-8C16-C83A-76BB-4D6A8409BF4B}"/>
                </a:ext>
              </a:extLst>
            </p:cNvPr>
            <p:cNvSpPr/>
            <p:nvPr/>
          </p:nvSpPr>
          <p:spPr>
            <a:xfrm>
              <a:off x="4696629" y="1557867"/>
              <a:ext cx="1885696" cy="1625600"/>
            </a:xfrm>
            <a:prstGeom prst="triangl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AF9298A0-F8F2-07E0-9339-8DADE601A3F7}"/>
                </a:ext>
              </a:extLst>
            </p:cNvPr>
            <p:cNvSpPr/>
            <p:nvPr/>
          </p:nvSpPr>
          <p:spPr>
            <a:xfrm rot="10800000">
              <a:off x="3753781" y="1557867"/>
              <a:ext cx="1885696" cy="16256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BA71094-8BD0-54C7-4B63-10A6327CC0DE}"/>
              </a:ext>
            </a:extLst>
          </p:cNvPr>
          <p:cNvGrpSpPr/>
          <p:nvPr/>
        </p:nvGrpSpPr>
        <p:grpSpPr>
          <a:xfrm>
            <a:off x="868512" y="4345442"/>
            <a:ext cx="3621024" cy="1625601"/>
            <a:chOff x="2810933" y="1557867"/>
            <a:chExt cx="3771392" cy="1625600"/>
          </a:xfrm>
        </p:grpSpPr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950E8467-7CF5-370C-5BC1-0CA3707089E8}"/>
                </a:ext>
              </a:extLst>
            </p:cNvPr>
            <p:cNvSpPr/>
            <p:nvPr/>
          </p:nvSpPr>
          <p:spPr>
            <a:xfrm>
              <a:off x="2810933" y="1557867"/>
              <a:ext cx="1885696" cy="1625600"/>
            </a:xfrm>
            <a:prstGeom prst="triangl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5D98EF7B-F403-55D9-B365-08BA535BC550}"/>
                </a:ext>
              </a:extLst>
            </p:cNvPr>
            <p:cNvSpPr/>
            <p:nvPr/>
          </p:nvSpPr>
          <p:spPr>
            <a:xfrm>
              <a:off x="4696629" y="1557867"/>
              <a:ext cx="1885696" cy="1625600"/>
            </a:xfrm>
            <a:prstGeom prst="triangl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CAFF2739-6E7A-20ED-7BF1-164F07F3569E}"/>
                </a:ext>
              </a:extLst>
            </p:cNvPr>
            <p:cNvSpPr/>
            <p:nvPr/>
          </p:nvSpPr>
          <p:spPr>
            <a:xfrm rot="10800000">
              <a:off x="3753781" y="1557867"/>
              <a:ext cx="1885696" cy="16256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B456AF93-0FDA-6220-B3AF-985298FF9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1915" y="2188019"/>
            <a:ext cx="747045" cy="74704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72F56BD-807F-A23C-3319-E25375CD4BFC}"/>
              </a:ext>
            </a:extLst>
          </p:cNvPr>
          <p:cNvSpPr txBox="1"/>
          <p:nvPr/>
        </p:nvSpPr>
        <p:spPr>
          <a:xfrm>
            <a:off x="544759" y="2330708"/>
            <a:ext cx="2095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Have a think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7D20D97-CFB4-9097-5D13-464E8AF0DEC0}"/>
              </a:ext>
            </a:extLst>
          </p:cNvPr>
          <p:cNvSpPr txBox="1"/>
          <p:nvPr/>
        </p:nvSpPr>
        <p:spPr>
          <a:xfrm>
            <a:off x="2057994" y="4353750"/>
            <a:ext cx="12334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fifty-nine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5B11766-AD1B-852A-8D0B-C586DA78AA3C}"/>
              </a:ext>
            </a:extLst>
          </p:cNvPr>
          <p:cNvSpPr txBox="1"/>
          <p:nvPr/>
        </p:nvSpPr>
        <p:spPr>
          <a:xfrm>
            <a:off x="6677444" y="5126571"/>
            <a:ext cx="1233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XCV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8763A41-98B8-9BFF-A402-46662E6AEC0C}"/>
              </a:ext>
            </a:extLst>
          </p:cNvPr>
          <p:cNvSpPr txBox="1"/>
          <p:nvPr/>
        </p:nvSpPr>
        <p:spPr>
          <a:xfrm>
            <a:off x="5786788" y="4345442"/>
            <a:ext cx="12334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ninety-five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CE7A36-2CB0-E722-4CBF-FABE1D478D73}"/>
              </a:ext>
            </a:extLst>
          </p:cNvPr>
          <p:cNvSpPr txBox="1"/>
          <p:nvPr/>
        </p:nvSpPr>
        <p:spPr>
          <a:xfrm>
            <a:off x="4840854" y="5126571"/>
            <a:ext cx="1233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95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D0DA6D6-4632-FC15-7017-857B6952E215}"/>
              </a:ext>
            </a:extLst>
          </p:cNvPr>
          <p:cNvSpPr txBox="1"/>
          <p:nvPr/>
        </p:nvSpPr>
        <p:spPr>
          <a:xfrm>
            <a:off x="1105199" y="5126571"/>
            <a:ext cx="1233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59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E401CC6-8CB5-05B8-B6A2-4D6E6957F289}"/>
              </a:ext>
            </a:extLst>
          </p:cNvPr>
          <p:cNvSpPr txBox="1"/>
          <p:nvPr/>
        </p:nvSpPr>
        <p:spPr>
          <a:xfrm>
            <a:off x="3018310" y="5126571"/>
            <a:ext cx="1233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LIX</a:t>
            </a:r>
          </a:p>
        </p:txBody>
      </p:sp>
    </p:spTree>
    <p:extLst>
      <p:ext uri="{BB962C8B-B14F-4D97-AF65-F5344CB8AC3E}">
        <p14:creationId xmlns:p14="http://schemas.microsoft.com/office/powerpoint/2010/main" val="2399969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25D59BF-0224-19A1-BE9D-01FABB97B78D}"/>
              </a:ext>
            </a:extLst>
          </p:cNvPr>
          <p:cNvSpPr/>
          <p:nvPr/>
        </p:nvSpPr>
        <p:spPr>
          <a:xfrm>
            <a:off x="2421467" y="2396066"/>
            <a:ext cx="1077975" cy="7281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XLI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D095A66-13E2-38FE-DE1C-9AFA1B2946FC}"/>
                  </a:ext>
                </a:extLst>
              </p:cNvPr>
              <p:cNvSpPr/>
              <p:nvPr/>
            </p:nvSpPr>
            <p:spPr>
              <a:xfrm>
                <a:off x="4164246" y="2396065"/>
                <a:ext cx="815508" cy="728133"/>
              </a:xfrm>
              <a:prstGeom prst="rect">
                <a:avLst/>
              </a:prstGeom>
              <a:solidFill>
                <a:srgbClr val="BBE3FA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GB" sz="280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2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D095A66-13E2-38FE-DE1C-9AFA1B2946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4246" y="2396065"/>
                <a:ext cx="815508" cy="728133"/>
              </a:xfrm>
              <a:prstGeom prst="rect">
                <a:avLst/>
              </a:prstGeom>
              <a:blipFill>
                <a:blip r:embed="rId2"/>
                <a:stretch>
                  <a:fillRect r="-7353" b="-909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C416974-09EF-6BCD-4498-17FD559A128A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 flipV="1">
            <a:off x="3499442" y="2760132"/>
            <a:ext cx="664804" cy="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2242D5D6-F070-4557-4965-A4BC6EB0E264}"/>
              </a:ext>
            </a:extLst>
          </p:cNvPr>
          <p:cNvSpPr/>
          <p:nvPr/>
        </p:nvSpPr>
        <p:spPr>
          <a:xfrm>
            <a:off x="5770880" y="2396063"/>
            <a:ext cx="1061720" cy="72813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950E93A-0752-8D22-9F90-70CA8419CFBB}"/>
              </a:ext>
            </a:extLst>
          </p:cNvPr>
          <p:cNvCxnSpPr>
            <a:cxnSpLocks/>
            <a:stCxn id="3" idx="3"/>
            <a:endCxn id="5" idx="1"/>
          </p:cNvCxnSpPr>
          <p:nvPr/>
        </p:nvCxnSpPr>
        <p:spPr>
          <a:xfrm flipV="1">
            <a:off x="4979754" y="2760130"/>
            <a:ext cx="791126" cy="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BF914167-00D5-7790-D931-8D2A959D1DAA}"/>
              </a:ext>
            </a:extLst>
          </p:cNvPr>
          <p:cNvSpPr/>
          <p:nvPr/>
        </p:nvSpPr>
        <p:spPr>
          <a:xfrm>
            <a:off x="2421467" y="3420533"/>
            <a:ext cx="1077975" cy="7281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F4D0D54-BA7A-7022-4752-3692AE3C196F}"/>
                  </a:ext>
                </a:extLst>
              </p:cNvPr>
              <p:cNvSpPr/>
              <p:nvPr/>
            </p:nvSpPr>
            <p:spPr>
              <a:xfrm>
                <a:off x="4164246" y="3420532"/>
                <a:ext cx="815508" cy="728133"/>
              </a:xfrm>
              <a:prstGeom prst="rect">
                <a:avLst/>
              </a:prstGeom>
              <a:solidFill>
                <a:srgbClr val="BBE3FA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GB" sz="280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2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F4D0D54-BA7A-7022-4752-3692AE3C19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4246" y="3420532"/>
                <a:ext cx="815508" cy="728133"/>
              </a:xfrm>
              <a:prstGeom prst="rect">
                <a:avLst/>
              </a:prstGeom>
              <a:blipFill>
                <a:blip r:embed="rId3"/>
                <a:stretch>
                  <a:fillRect r="-7353" b="-819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596A838-F5B5-D3EE-500F-49480625CA76}"/>
              </a:ext>
            </a:extLst>
          </p:cNvPr>
          <p:cNvCxnSpPr>
            <a:cxnSpLocks/>
            <a:stCxn id="7" idx="3"/>
            <a:endCxn id="8" idx="1"/>
          </p:cNvCxnSpPr>
          <p:nvPr/>
        </p:nvCxnSpPr>
        <p:spPr>
          <a:xfrm flipV="1">
            <a:off x="3499442" y="3784599"/>
            <a:ext cx="664804" cy="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F71F9C5C-8594-9C9D-E8AF-AB8ED0100BD6}"/>
              </a:ext>
            </a:extLst>
          </p:cNvPr>
          <p:cNvSpPr/>
          <p:nvPr/>
        </p:nvSpPr>
        <p:spPr>
          <a:xfrm>
            <a:off x="5770880" y="3420530"/>
            <a:ext cx="1061719" cy="72813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519BBF3-9BDF-071D-6CDC-B031F08C23A5}"/>
              </a:ext>
            </a:extLst>
          </p:cNvPr>
          <p:cNvCxnSpPr>
            <a:cxnSpLocks/>
            <a:stCxn id="8" idx="3"/>
            <a:endCxn id="10" idx="1"/>
          </p:cNvCxnSpPr>
          <p:nvPr/>
        </p:nvCxnSpPr>
        <p:spPr>
          <a:xfrm flipV="1">
            <a:off x="4979754" y="3784597"/>
            <a:ext cx="791126" cy="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F1DA28BE-E2AD-41C4-2174-0C7856CDF33A}"/>
              </a:ext>
            </a:extLst>
          </p:cNvPr>
          <p:cNvSpPr/>
          <p:nvPr/>
        </p:nvSpPr>
        <p:spPr>
          <a:xfrm>
            <a:off x="2414018" y="3420529"/>
            <a:ext cx="1085424" cy="7281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41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AE3B7C-71D4-92E1-5089-93F1CF848766}"/>
              </a:ext>
            </a:extLst>
          </p:cNvPr>
          <p:cNvSpPr/>
          <p:nvPr/>
        </p:nvSpPr>
        <p:spPr>
          <a:xfrm>
            <a:off x="5770882" y="3420533"/>
            <a:ext cx="1061718" cy="7281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43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A4DF818-C26B-A97B-BA77-2C0E1A31E5E8}"/>
              </a:ext>
            </a:extLst>
          </p:cNvPr>
          <p:cNvSpPr/>
          <p:nvPr/>
        </p:nvSpPr>
        <p:spPr>
          <a:xfrm>
            <a:off x="5770879" y="2396060"/>
            <a:ext cx="1061719" cy="7281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XLIII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F53319-4CFC-DD32-07A9-C010DC35635C}"/>
              </a:ext>
            </a:extLst>
          </p:cNvPr>
          <p:cNvSpPr txBox="1"/>
          <p:nvPr/>
        </p:nvSpPr>
        <p:spPr>
          <a:xfrm>
            <a:off x="667512" y="1016000"/>
            <a:ext cx="75255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A number is put into a function machine. </a:t>
            </a:r>
          </a:p>
          <a:p>
            <a:pPr algn="ctr"/>
            <a:r>
              <a:rPr lang="en-GB" sz="2800" dirty="0"/>
              <a:t>What will be the new number?</a:t>
            </a:r>
          </a:p>
        </p:txBody>
      </p:sp>
    </p:spTree>
    <p:extLst>
      <p:ext uri="{BB962C8B-B14F-4D97-AF65-F5344CB8AC3E}">
        <p14:creationId xmlns:p14="http://schemas.microsoft.com/office/powerpoint/2010/main" val="26466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7" grpId="0" animBg="1"/>
      <p:bldP spid="8" grpId="0" animBg="1"/>
      <p:bldP spid="10" grpId="0" animBg="1"/>
      <p:bldP spid="12" grpId="0" animBg="1"/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7A4A3AE-D2CC-0BB6-4542-EDCEF96018DE}"/>
              </a:ext>
            </a:extLst>
          </p:cNvPr>
          <p:cNvSpPr/>
          <p:nvPr/>
        </p:nvSpPr>
        <p:spPr>
          <a:xfrm>
            <a:off x="2274144" y="2396066"/>
            <a:ext cx="1225299" cy="7281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XXIX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417B53D3-3465-87C3-0158-EC883EB83100}"/>
                  </a:ext>
                </a:extLst>
              </p:cNvPr>
              <p:cNvSpPr/>
              <p:nvPr/>
            </p:nvSpPr>
            <p:spPr>
              <a:xfrm>
                <a:off x="4164246" y="2396065"/>
                <a:ext cx="815508" cy="728133"/>
              </a:xfrm>
              <a:prstGeom prst="rect">
                <a:avLst/>
              </a:prstGeom>
              <a:solidFill>
                <a:srgbClr val="F6B6BD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GB" sz="28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GB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2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417B53D3-3465-87C3-0158-EC883EB831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4246" y="2396065"/>
                <a:ext cx="815508" cy="728133"/>
              </a:xfrm>
              <a:prstGeom prst="rect">
                <a:avLst/>
              </a:prstGeom>
              <a:blipFill>
                <a:blip r:embed="rId2"/>
                <a:stretch>
                  <a:fillRect r="-7353" b="-909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39B4D86-5598-C5E4-DAD2-5F343E96E1C9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 flipV="1">
            <a:off x="3499443" y="2760132"/>
            <a:ext cx="664803" cy="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19E6B325-0801-BF0F-AD1C-5AF7B8F13984}"/>
              </a:ext>
            </a:extLst>
          </p:cNvPr>
          <p:cNvSpPr/>
          <p:nvPr/>
        </p:nvSpPr>
        <p:spPr>
          <a:xfrm>
            <a:off x="5770880" y="2396063"/>
            <a:ext cx="1225298" cy="72813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84EEB86-BE1B-9ADD-724A-79BC9739B2C4}"/>
              </a:ext>
            </a:extLst>
          </p:cNvPr>
          <p:cNvCxnSpPr>
            <a:cxnSpLocks/>
            <a:stCxn id="3" idx="3"/>
            <a:endCxn id="5" idx="1"/>
          </p:cNvCxnSpPr>
          <p:nvPr/>
        </p:nvCxnSpPr>
        <p:spPr>
          <a:xfrm flipV="1">
            <a:off x="4979754" y="2760130"/>
            <a:ext cx="791126" cy="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67E0E7E2-BC87-800B-EC54-70AD56214BE6}"/>
              </a:ext>
            </a:extLst>
          </p:cNvPr>
          <p:cNvSpPr/>
          <p:nvPr/>
        </p:nvSpPr>
        <p:spPr>
          <a:xfrm>
            <a:off x="2274145" y="3420533"/>
            <a:ext cx="1225298" cy="7281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D0739F9-9E16-D532-633F-F24F4D52BF53}"/>
                  </a:ext>
                </a:extLst>
              </p:cNvPr>
              <p:cNvSpPr/>
              <p:nvPr/>
            </p:nvSpPr>
            <p:spPr>
              <a:xfrm>
                <a:off x="4164246" y="3420532"/>
                <a:ext cx="815508" cy="728133"/>
              </a:xfrm>
              <a:prstGeom prst="rect">
                <a:avLst/>
              </a:prstGeom>
              <a:solidFill>
                <a:srgbClr val="F6B6BD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GB" sz="28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GB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2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D0739F9-9E16-D532-633F-F24F4D52BF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4246" y="3420532"/>
                <a:ext cx="815508" cy="728133"/>
              </a:xfrm>
              <a:prstGeom prst="rect">
                <a:avLst/>
              </a:prstGeom>
              <a:blipFill>
                <a:blip r:embed="rId3"/>
                <a:stretch>
                  <a:fillRect r="-7353" b="-819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04E4FDB-AD63-E120-D2C0-CCCB224E1672}"/>
              </a:ext>
            </a:extLst>
          </p:cNvPr>
          <p:cNvCxnSpPr>
            <a:cxnSpLocks/>
            <a:stCxn id="7" idx="3"/>
            <a:endCxn id="8" idx="1"/>
          </p:cNvCxnSpPr>
          <p:nvPr/>
        </p:nvCxnSpPr>
        <p:spPr>
          <a:xfrm flipV="1">
            <a:off x="3499443" y="3784599"/>
            <a:ext cx="664803" cy="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7410118D-98BD-C9C5-1C8B-6431C3229ED2}"/>
              </a:ext>
            </a:extLst>
          </p:cNvPr>
          <p:cNvSpPr/>
          <p:nvPr/>
        </p:nvSpPr>
        <p:spPr>
          <a:xfrm>
            <a:off x="5770880" y="3420530"/>
            <a:ext cx="1225295" cy="72813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D42F273-EABF-1CBA-082A-E8F2D1E5E32B}"/>
              </a:ext>
            </a:extLst>
          </p:cNvPr>
          <p:cNvCxnSpPr>
            <a:cxnSpLocks/>
            <a:stCxn id="8" idx="3"/>
            <a:endCxn id="10" idx="1"/>
          </p:cNvCxnSpPr>
          <p:nvPr/>
        </p:nvCxnSpPr>
        <p:spPr>
          <a:xfrm flipV="1">
            <a:off x="4979754" y="3784597"/>
            <a:ext cx="791126" cy="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8A7AF3B1-B24B-5CD2-4E5A-5954A969F911}"/>
              </a:ext>
            </a:extLst>
          </p:cNvPr>
          <p:cNvSpPr/>
          <p:nvPr/>
        </p:nvSpPr>
        <p:spPr>
          <a:xfrm>
            <a:off x="2274145" y="3426964"/>
            <a:ext cx="1225298" cy="7281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29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EA1FFE9-D4FC-B284-EDF4-A9C5EDA11BA0}"/>
              </a:ext>
            </a:extLst>
          </p:cNvPr>
          <p:cNvSpPr/>
          <p:nvPr/>
        </p:nvSpPr>
        <p:spPr>
          <a:xfrm>
            <a:off x="5770883" y="3420529"/>
            <a:ext cx="1225295" cy="7281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27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C7711A0-1DB9-BC35-97F0-7EFE97870554}"/>
              </a:ext>
            </a:extLst>
          </p:cNvPr>
          <p:cNvSpPr/>
          <p:nvPr/>
        </p:nvSpPr>
        <p:spPr>
          <a:xfrm>
            <a:off x="5770880" y="2396062"/>
            <a:ext cx="1225298" cy="7281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XXVII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025076-F065-39D0-E7F4-B7550E5D47C5}"/>
              </a:ext>
            </a:extLst>
          </p:cNvPr>
          <p:cNvSpPr txBox="1"/>
          <p:nvPr/>
        </p:nvSpPr>
        <p:spPr>
          <a:xfrm>
            <a:off x="667512" y="1016000"/>
            <a:ext cx="75255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A number is put into a function machine. </a:t>
            </a:r>
          </a:p>
          <a:p>
            <a:pPr algn="ctr"/>
            <a:r>
              <a:rPr lang="en-GB" sz="2800" dirty="0"/>
              <a:t>What will be the new number?</a:t>
            </a:r>
          </a:p>
        </p:txBody>
      </p:sp>
    </p:spTree>
    <p:extLst>
      <p:ext uri="{BB962C8B-B14F-4D97-AF65-F5344CB8AC3E}">
        <p14:creationId xmlns:p14="http://schemas.microsoft.com/office/powerpoint/2010/main" val="973372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7" grpId="0" animBg="1"/>
      <p:bldP spid="8" grpId="0" animBg="1"/>
      <p:bldP spid="10" grpId="0" animBg="1"/>
      <p:bldP spid="12" grpId="0" animBg="1"/>
      <p:bldP spid="13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50EB8149-03A5-1CDF-6FD2-F367E27E1F54}"/>
                  </a:ext>
                </a:extLst>
              </p:cNvPr>
              <p:cNvSpPr/>
              <p:nvPr/>
            </p:nvSpPr>
            <p:spPr>
              <a:xfrm>
                <a:off x="2984945" y="2015397"/>
                <a:ext cx="2180944" cy="728133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GB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VI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</m:oMath>
                </a14:m>
                <a:r>
                  <a:rPr lang="en-GB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IV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GB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en-GB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50EB8149-03A5-1CDF-6FD2-F367E27E1F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4945" y="2015397"/>
                <a:ext cx="2180944" cy="728133"/>
              </a:xfrm>
              <a:prstGeom prst="rect">
                <a:avLst/>
              </a:prstGeom>
              <a:blipFill>
                <a:blip r:embed="rId2"/>
                <a:stretch>
                  <a:fillRect b="-1848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E2B7D1FB-48D0-CD02-921B-6A1FC327C77E}"/>
              </a:ext>
            </a:extLst>
          </p:cNvPr>
          <p:cNvSpPr txBox="1"/>
          <p:nvPr/>
        </p:nvSpPr>
        <p:spPr>
          <a:xfrm>
            <a:off x="667512" y="1016000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Tiny is adding Roman numerals.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3BFFA59-4AFE-5CFE-DD53-AEEF4E4903BC}"/>
              </a:ext>
            </a:extLst>
          </p:cNvPr>
          <p:cNvSpPr/>
          <p:nvPr/>
        </p:nvSpPr>
        <p:spPr>
          <a:xfrm>
            <a:off x="4986562" y="2015397"/>
            <a:ext cx="1090472" cy="72813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VIIV</a:t>
            </a: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135855-8F77-065B-CA99-EE96D08FD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5427" y="4050561"/>
            <a:ext cx="747045" cy="7470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54EB23-9361-F3B4-EB5E-8B9A0C19E629}"/>
              </a:ext>
            </a:extLst>
          </p:cNvPr>
          <p:cNvSpPr txBox="1"/>
          <p:nvPr/>
        </p:nvSpPr>
        <p:spPr>
          <a:xfrm>
            <a:off x="3218271" y="4193250"/>
            <a:ext cx="2095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Have a think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5A7DD7-F30E-DCB5-9CFF-092ED05B83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1001" y="2281999"/>
            <a:ext cx="1382991" cy="14040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5D6D978-F13F-92A1-26C4-F8FD0A9DD351}"/>
                  </a:ext>
                </a:extLst>
              </p:cNvPr>
              <p:cNvSpPr/>
              <p:nvPr/>
            </p:nvSpPr>
            <p:spPr>
              <a:xfrm>
                <a:off x="3481528" y="2794085"/>
                <a:ext cx="2180944" cy="728133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GB" sz="3200" dirty="0">
                    <a:cs typeface="Calibri" panose="020F0502020204030204" pitchFamily="34" charset="0"/>
                  </a:rPr>
                  <a:t>6</a:t>
                </a:r>
                <a:r>
                  <a:rPr lang="en-GB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</m:oMath>
                </a14:m>
                <a:r>
                  <a:rPr lang="en-GB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3200" dirty="0">
                    <a:cs typeface="Calibri" panose="020F0502020204030204" pitchFamily="34" charset="0"/>
                  </a:rPr>
                  <a:t>4</a:t>
                </a:r>
                <a:r>
                  <a:rPr lang="en-GB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GB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3200" dirty="0">
                    <a:cs typeface="Calibri" panose="020F0502020204030204" pitchFamily="34" charset="0"/>
                  </a:rPr>
                  <a:t>10</a:t>
                </a:r>
                <a:endParaRPr lang="en-GB" sz="2000" dirty="0"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5D6D978-F13F-92A1-26C4-F8FD0A9DD3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1528" y="2794085"/>
                <a:ext cx="2180944" cy="728133"/>
              </a:xfrm>
              <a:prstGeom prst="rect">
                <a:avLst/>
              </a:prstGeom>
              <a:blipFill>
                <a:blip r:embed="rId5"/>
                <a:stretch>
                  <a:fillRect l="-2514" r="-2793" b="-18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E99440E6-5574-9548-257A-55FE88768661}"/>
              </a:ext>
            </a:extLst>
          </p:cNvPr>
          <p:cNvSpPr/>
          <p:nvPr/>
        </p:nvSpPr>
        <p:spPr>
          <a:xfrm>
            <a:off x="5037923" y="2015396"/>
            <a:ext cx="1054325" cy="72813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426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6" grpId="1"/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7685" y="1960685"/>
            <a:ext cx="7016261" cy="3046988"/>
          </a:xfrm>
          <a:prstGeom prst="rect">
            <a:avLst/>
          </a:prstGeom>
          <a:solidFill>
            <a:srgbClr val="58C1B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9600" dirty="0" smtClean="0">
                <a:latin typeface="Twinkl" panose="02000000000000000000" pitchFamily="2" charset="0"/>
              </a:rPr>
              <a:t>Independent Practice </a:t>
            </a:r>
            <a:endParaRPr lang="en-GB" sz="9600" dirty="0">
              <a:latin typeface="Twinkl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2667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477" y="416154"/>
            <a:ext cx="7119684" cy="590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3634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008" y="80685"/>
            <a:ext cx="5615529" cy="654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235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34730F8-93CD-7C52-08B7-2F6D58E3DD8D}"/>
              </a:ext>
            </a:extLst>
          </p:cNvPr>
          <p:cNvSpPr txBox="1"/>
          <p:nvPr/>
        </p:nvSpPr>
        <p:spPr>
          <a:xfrm>
            <a:off x="0" y="0"/>
            <a:ext cx="9143999" cy="538609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rgbClr val="000000"/>
                </a:solidFill>
                <a:effectLst/>
                <a:latin typeface="Twinkl" panose="02000000000000000000" pitchFamily="2" charset="0"/>
              </a:rPr>
              <a:t>What I need to have ready…</a:t>
            </a:r>
            <a:endParaRPr lang="en-GB" sz="3600" dirty="0">
              <a:solidFill>
                <a:srgbClr val="000000"/>
              </a:solidFill>
              <a:effectLst/>
              <a:latin typeface="Twinkl" panose="02000000000000000000" pitchFamily="2" charset="0"/>
            </a:endParaRPr>
          </a:p>
          <a:p>
            <a:pPr algn="ctr"/>
            <a:endParaRPr lang="en-GB" sz="2800" b="1" dirty="0">
              <a:solidFill>
                <a:srgbClr val="000000"/>
              </a:solidFill>
              <a:effectLst/>
              <a:latin typeface="Twinkl" panose="02000000000000000000" pitchFamily="2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sz="2800" b="1" dirty="0">
                <a:solidFill>
                  <a:srgbClr val="000000"/>
                </a:solidFill>
                <a:effectLst/>
                <a:latin typeface="Twinkl" panose="02000000000000000000" pitchFamily="2" charset="0"/>
              </a:rPr>
              <a:t>My Fluency Book and </a:t>
            </a:r>
            <a:r>
              <a:rPr lang="en-GB" sz="2800" b="1" dirty="0">
                <a:latin typeface="Twinkl" panose="02000000000000000000" pitchFamily="2" charset="0"/>
              </a:rPr>
              <a:t>M</a:t>
            </a:r>
            <a:r>
              <a:rPr lang="en-GB" sz="2800" b="1" dirty="0">
                <a:solidFill>
                  <a:srgbClr val="000000"/>
                </a:solidFill>
                <a:effectLst/>
                <a:latin typeface="Twinkl" panose="02000000000000000000" pitchFamily="2" charset="0"/>
              </a:rPr>
              <a:t>aths book</a:t>
            </a:r>
            <a:endParaRPr lang="en-GB" sz="2800" dirty="0">
              <a:solidFill>
                <a:srgbClr val="000000"/>
              </a:solidFill>
              <a:effectLst/>
              <a:latin typeface="Twinkl" panose="02000000000000000000" pitchFamily="2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sz="2800" b="1" dirty="0">
                <a:latin typeface="Twinkl" panose="02000000000000000000" pitchFamily="2" charset="0"/>
              </a:rPr>
              <a:t>A</a:t>
            </a:r>
            <a:r>
              <a:rPr lang="en-GB" sz="2800" b="1" dirty="0">
                <a:solidFill>
                  <a:srgbClr val="000000"/>
                </a:solidFill>
                <a:effectLst/>
                <a:latin typeface="Twinkl" panose="02000000000000000000" pitchFamily="2" charset="0"/>
              </a:rPr>
              <a:t> sharp pencil</a:t>
            </a:r>
            <a:endParaRPr lang="en-GB" sz="2800" dirty="0">
              <a:effectLst/>
              <a:latin typeface="Twinkl" panose="02000000000000000000" pitchFamily="2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sz="2800" b="1" dirty="0">
                <a:latin typeface="Twinkl" panose="02000000000000000000" pitchFamily="2" charset="0"/>
              </a:rPr>
              <a:t>A</a:t>
            </a:r>
            <a:r>
              <a:rPr lang="en-GB" sz="2800" b="1" dirty="0">
                <a:effectLst/>
                <a:latin typeface="Twinkl" panose="02000000000000000000" pitchFamily="2" charset="0"/>
              </a:rPr>
              <a:t> long ruler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b="1" dirty="0">
                <a:latin typeface="Twinkl" panose="02000000000000000000" pitchFamily="2" charset="0"/>
              </a:rPr>
              <a:t>A rubber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b="1" dirty="0">
                <a:effectLst/>
                <a:latin typeface="Twinkl" panose="02000000000000000000" pitchFamily="2" charset="0"/>
              </a:rPr>
              <a:t>A green pen for marking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b="1" dirty="0">
                <a:latin typeface="Twinkl" panose="02000000000000000000" pitchFamily="2" charset="0"/>
              </a:rPr>
              <a:t>A red, orange and green coloured pencil to self assess</a:t>
            </a:r>
            <a:endParaRPr lang="en-GB" sz="2800" dirty="0">
              <a:latin typeface="Twinkl" panose="02000000000000000000" pitchFamily="2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sz="2800" b="1" dirty="0">
                <a:solidFill>
                  <a:srgbClr val="000000"/>
                </a:solidFill>
                <a:effectLst/>
                <a:latin typeface="Twinkl" panose="02000000000000000000" pitchFamily="2" charset="0"/>
              </a:rPr>
              <a:t>A whiteboard and pen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b="1" dirty="0">
                <a:latin typeface="Twinkl" panose="02000000000000000000" pitchFamily="2" charset="0"/>
              </a:rPr>
              <a:t>The 5Bs: Brain, Book, Board, Buddy, Boss</a:t>
            </a:r>
            <a:endParaRPr lang="en-GB" sz="2800" dirty="0">
              <a:solidFill>
                <a:srgbClr val="000000"/>
              </a:solidFill>
              <a:effectLst/>
              <a:latin typeface="Twinkl" panose="02000000000000000000" pitchFamily="2" charset="0"/>
            </a:endParaRPr>
          </a:p>
          <a:p>
            <a:pPr algn="ctr"/>
            <a:r>
              <a:rPr lang="en-GB" sz="2800" dirty="0">
                <a:solidFill>
                  <a:srgbClr val="000000"/>
                </a:solidFill>
                <a:effectLst/>
                <a:latin typeface="Helvetica" pitchFamily="2" charset="0"/>
              </a:rPr>
              <a:t/>
            </a:r>
            <a:br>
              <a:rPr lang="en-GB" sz="2800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endParaRPr lang="en-GB" sz="2800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46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482" y="1988695"/>
            <a:ext cx="8497036" cy="28806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7400" y="1443206"/>
            <a:ext cx="8616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Year 4 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6201508" y="1426189"/>
            <a:ext cx="8616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Year 3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2879480" y="63857"/>
            <a:ext cx="3385039" cy="1200329"/>
          </a:xfrm>
          <a:prstGeom prst="rect">
            <a:avLst/>
          </a:prstGeom>
          <a:solidFill>
            <a:srgbClr val="58C1B8"/>
          </a:solidFill>
        </p:spPr>
        <p:txBody>
          <a:bodyPr wrap="square" rtlCol="0">
            <a:spAutoFit/>
          </a:bodyPr>
          <a:lstStyle/>
          <a:p>
            <a:r>
              <a:rPr lang="en-GB" sz="7200" dirty="0" smtClean="0">
                <a:latin typeface="Twinkl" panose="02000000000000000000" pitchFamily="2" charset="0"/>
              </a:rPr>
              <a:t>Fluency</a:t>
            </a:r>
            <a:r>
              <a:rPr lang="en-GB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160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808BD4-BCB5-5962-6A73-63B3DB774C3D}"/>
              </a:ext>
            </a:extLst>
          </p:cNvPr>
          <p:cNvSpPr txBox="1"/>
          <p:nvPr/>
        </p:nvSpPr>
        <p:spPr>
          <a:xfrm>
            <a:off x="0" y="14438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u="sng" dirty="0">
                <a:solidFill>
                  <a:srgbClr val="000000"/>
                </a:solidFill>
                <a:effectLst/>
                <a:latin typeface="Twinkl" panose="02000000000000000000" pitchFamily="2" charset="0"/>
              </a:rPr>
              <a:t>Draw a ruler margin, then write the date and WALT and underline please</a:t>
            </a:r>
          </a:p>
        </p:txBody>
      </p:sp>
      <p:pic>
        <p:nvPicPr>
          <p:cNvPr id="7" name="Picture 6" descr="A graph paper with black text&#10;&#10;Description automatically generated">
            <a:extLst>
              <a:ext uri="{FF2B5EF4-FFF2-40B4-BE49-F238E27FC236}">
                <a16:creationId xmlns:a16="http://schemas.microsoft.com/office/drawing/2014/main" id="{9CCE7D5C-0AF5-43BF-82CF-9483739B0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004" y="1118937"/>
            <a:ext cx="7513992" cy="41744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b="1066"/>
          <a:stretch/>
        </p:blipFill>
        <p:spPr>
          <a:xfrm>
            <a:off x="815004" y="1118937"/>
            <a:ext cx="7513992" cy="2652964"/>
          </a:xfrm>
          <a:prstGeom prst="rect">
            <a:avLst/>
          </a:prstGeom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5708888" y="1474505"/>
            <a:ext cx="2620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u="sng" dirty="0" smtClean="0">
                <a:latin typeface="Twinkl" panose="02000000000000000000" pitchFamily="2" charset="0"/>
              </a:rPr>
              <a:t>2 9 . </a:t>
            </a:r>
            <a:r>
              <a:rPr lang="en-GB" sz="2800" b="1" u="sng" dirty="0" smtClean="0">
                <a:latin typeface="Twinkl" panose="02000000000000000000" pitchFamily="2" charset="0"/>
              </a:rPr>
              <a:t>0 9.  2 3</a:t>
            </a:r>
            <a:endParaRPr lang="en-GB" sz="2800" b="1" u="sng" dirty="0">
              <a:latin typeface="Twinkl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37592" y="2253637"/>
            <a:ext cx="6620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 smtClean="0">
              <a:latin typeface="Twinkl" panose="02000000000000000000" pitchFamily="2" charset="0"/>
            </a:endParaRPr>
          </a:p>
          <a:p>
            <a:r>
              <a:rPr lang="en-GB" sz="2400" u="sng" dirty="0" smtClean="0">
                <a:latin typeface="Twinkl" panose="02000000000000000000" pitchFamily="2" charset="0"/>
              </a:rPr>
              <a:t>WALT – know the Roman Numerals up to 100.</a:t>
            </a:r>
            <a:endParaRPr lang="en-GB" sz="2400" u="sng" dirty="0">
              <a:latin typeface="Twinkl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91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37492" y="2919047"/>
            <a:ext cx="7016261" cy="3046988"/>
          </a:xfrm>
          <a:prstGeom prst="rect">
            <a:avLst/>
          </a:prstGeom>
          <a:solidFill>
            <a:srgbClr val="58C1B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9600" dirty="0" smtClean="0">
                <a:latin typeface="Twinkl" panose="02000000000000000000" pitchFamily="2" charset="0"/>
              </a:rPr>
              <a:t>Independent Practice </a:t>
            </a:r>
            <a:endParaRPr lang="en-GB" sz="9600" dirty="0">
              <a:latin typeface="Twinkl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342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230FD91-B3FF-0887-1F48-9BE377B611B8}"/>
                  </a:ext>
                </a:extLst>
              </p:cNvPr>
              <p:cNvSpPr txBox="1"/>
              <p:nvPr/>
            </p:nvSpPr>
            <p:spPr>
              <a:xfrm>
                <a:off x="695550" y="562572"/>
                <a:ext cx="7497474" cy="52629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1)  Partition </a:t>
                </a:r>
                <a:r>
                  <a:rPr lang="en-GB" sz="28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72.</a:t>
                </a:r>
                <a:endParaRPr lang="en-GB" sz="2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GB" sz="2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GB" sz="2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GB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2) What is 10 more than 50?</a:t>
                </a:r>
              </a:p>
              <a:p>
                <a:endParaRPr lang="en-GB" sz="2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GB" sz="2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GB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3) Subtract 10 from one hundred.</a:t>
                </a:r>
              </a:p>
              <a:p>
                <a:endParaRPr lang="en-GB" sz="2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GB" sz="2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GB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4) 50 </a:t>
                </a:r>
                <a14:m>
                  <m:oMath xmlns:m="http://schemas.openxmlformats.org/officeDocument/2006/math">
                    <m:r>
                      <a:rPr lang="en-GB" sz="28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10 </a:t>
                </a:r>
                <a14:m>
                  <m:oMath xmlns:m="http://schemas.openxmlformats.org/officeDocument/2006/math">
                    <m:r>
                      <a:rPr lang="en-GB" sz="28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10 </a:t>
                </a:r>
                <a14:m>
                  <m:oMath xmlns:m="http://schemas.openxmlformats.org/officeDocument/2006/math">
                    <m:r>
                      <a:rPr lang="en-GB" sz="28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5 </a:t>
                </a:r>
                <a14:m>
                  <m:oMath xmlns:m="http://schemas.openxmlformats.org/officeDocument/2006/math">
                    <m:r>
                      <a:rPr lang="en-GB" sz="28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1 </a:t>
                </a:r>
                <a14:m>
                  <m:oMath xmlns:m="http://schemas.openxmlformats.org/officeDocument/2006/math">
                    <m:r>
                      <a:rPr lang="en-GB" sz="28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endParaRPr lang="en-GB" sz="2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GB" sz="2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230FD91-B3FF-0887-1F48-9BE377B611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550" y="562572"/>
                <a:ext cx="7497474" cy="5262979"/>
              </a:xfrm>
              <a:prstGeom prst="rect">
                <a:avLst/>
              </a:prstGeom>
              <a:blipFill>
                <a:blip r:embed="rId2"/>
                <a:stretch>
                  <a:fillRect l="-1626" t="-10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66417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5E3EBB3-8F71-8529-2781-8D0BAEB33816}"/>
                  </a:ext>
                </a:extLst>
              </p:cNvPr>
              <p:cNvSpPr txBox="1"/>
              <p:nvPr/>
            </p:nvSpPr>
            <p:spPr>
              <a:xfrm>
                <a:off x="695550" y="562572"/>
                <a:ext cx="7497474" cy="52629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1)  Partition 72 into tens and ones.</a:t>
                </a:r>
              </a:p>
              <a:p>
                <a:endParaRPr lang="en-GB" sz="2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GB" sz="2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GB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2) What is 10 more than 50?</a:t>
                </a:r>
              </a:p>
              <a:p>
                <a:endParaRPr lang="en-GB" sz="2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GB" sz="2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GB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3) Subtract 10 from one hundred.</a:t>
                </a:r>
              </a:p>
              <a:p>
                <a:endParaRPr lang="en-GB" sz="2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GB" sz="2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GB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4) 50 </a:t>
                </a:r>
                <a14:m>
                  <m:oMath xmlns:m="http://schemas.openxmlformats.org/officeDocument/2006/math">
                    <m:r>
                      <a:rPr lang="en-GB" sz="28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10 </a:t>
                </a:r>
                <a14:m>
                  <m:oMath xmlns:m="http://schemas.openxmlformats.org/officeDocument/2006/math">
                    <m:r>
                      <a:rPr lang="en-GB" sz="28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10 </a:t>
                </a:r>
                <a14:m>
                  <m:oMath xmlns:m="http://schemas.openxmlformats.org/officeDocument/2006/math">
                    <m:r>
                      <a:rPr lang="en-GB" sz="28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5 </a:t>
                </a:r>
                <a14:m>
                  <m:oMath xmlns:m="http://schemas.openxmlformats.org/officeDocument/2006/math">
                    <m:r>
                      <a:rPr lang="en-GB" sz="28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1 </a:t>
                </a:r>
                <a14:m>
                  <m:oMath xmlns:m="http://schemas.openxmlformats.org/officeDocument/2006/math">
                    <m:r>
                      <a:rPr lang="en-GB" sz="28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endParaRPr lang="en-GB" sz="2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GB" sz="2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5E3EBB3-8F71-8529-2781-8D0BAEB338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550" y="562572"/>
                <a:ext cx="7497474" cy="5262979"/>
              </a:xfrm>
              <a:prstGeom prst="rect">
                <a:avLst/>
              </a:prstGeom>
              <a:blipFill>
                <a:blip r:embed="rId2"/>
                <a:stretch>
                  <a:fillRect l="-1626" t="-10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83CAAEC-EAAB-F26C-A8F7-3EA5A93E6ED5}"/>
                  </a:ext>
                </a:extLst>
              </p:cNvPr>
              <p:cNvSpPr txBox="1"/>
              <p:nvPr/>
            </p:nvSpPr>
            <p:spPr>
              <a:xfrm>
                <a:off x="5886997" y="562572"/>
                <a:ext cx="230602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dirty="0">
                    <a:solidFill>
                      <a:schemeClr val="accent1"/>
                    </a:solidFill>
                  </a:rPr>
                  <a:t>72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2800" dirty="0">
                    <a:solidFill>
                      <a:schemeClr val="accent1"/>
                    </a:solidFill>
                  </a:rPr>
                  <a:t> 70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800" dirty="0">
                    <a:solidFill>
                      <a:schemeClr val="accent1"/>
                    </a:solidFill>
                  </a:rPr>
                  <a:t> 2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83CAAEC-EAAB-F26C-A8F7-3EA5A93E6E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6997" y="562572"/>
                <a:ext cx="2306027" cy="523220"/>
              </a:xfrm>
              <a:prstGeom prst="rect">
                <a:avLst/>
              </a:prstGeom>
              <a:blipFill>
                <a:blip r:embed="rId3"/>
                <a:stretch>
                  <a:fillRect l="-5556" t="-10465" b="-325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15B24F52-4AB9-9F15-9088-0845C5BA1637}"/>
              </a:ext>
            </a:extLst>
          </p:cNvPr>
          <p:cNvSpPr txBox="1"/>
          <p:nvPr/>
        </p:nvSpPr>
        <p:spPr>
          <a:xfrm>
            <a:off x="4892917" y="1841026"/>
            <a:ext cx="822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60</a:t>
            </a:r>
            <a:endParaRPr lang="en-GB" sz="2800" dirty="0">
              <a:solidFill>
                <a:schemeClr val="accent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871CAD-D394-1420-22C9-8CE35DD90D10}"/>
              </a:ext>
            </a:extLst>
          </p:cNvPr>
          <p:cNvSpPr txBox="1"/>
          <p:nvPr/>
        </p:nvSpPr>
        <p:spPr>
          <a:xfrm>
            <a:off x="5715877" y="3130313"/>
            <a:ext cx="822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90</a:t>
            </a:r>
            <a:endParaRPr lang="en-GB" sz="2800" dirty="0">
              <a:solidFill>
                <a:schemeClr val="accent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568900-C250-E7CA-AADD-4981E257050D}"/>
              </a:ext>
            </a:extLst>
          </p:cNvPr>
          <p:cNvSpPr txBox="1"/>
          <p:nvPr/>
        </p:nvSpPr>
        <p:spPr>
          <a:xfrm>
            <a:off x="4670847" y="4393505"/>
            <a:ext cx="822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76</a:t>
            </a:r>
            <a:endParaRPr lang="en-GB" sz="2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963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0516287"/>
      </p:ext>
    </p:extLst>
  </p:cSld>
  <p:clrMapOvr>
    <a:masterClrMapping/>
  </p:clrMapOvr>
</p:sld>
</file>

<file path=ppt/theme/theme1.xml><?xml version="1.0" encoding="utf-8"?>
<a:theme xmlns:a="http://schemas.openxmlformats.org/drawingml/2006/main" name="Titl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et ready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et's lear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Your tur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ain content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1A83C08F509004195E669DF9A9C9259" ma:contentTypeVersion="12" ma:contentTypeDescription="Create a new document." ma:contentTypeScope="" ma:versionID="9729fc54edb2819ea8b3158a23d9d69a">
  <xsd:schema xmlns:xsd="http://www.w3.org/2001/XMLSchema" xmlns:xs="http://www.w3.org/2001/XMLSchema" xmlns:p="http://schemas.microsoft.com/office/2006/metadata/properties" xmlns:ns2="e9e213f7-a068-4185-ae5b-85aa76b56dbd" xmlns:ns3="1773a752-338d-48d4-aab1-fb5d939e1fab" targetNamespace="http://schemas.microsoft.com/office/2006/metadata/properties" ma:root="true" ma:fieldsID="a89c5fa35d8e01b9cc0b225c10374d4c" ns2:_="" ns3:_="">
    <xsd:import namespace="e9e213f7-a068-4185-ae5b-85aa76b56dbd"/>
    <xsd:import namespace="1773a752-338d-48d4-aab1-fb5d939e1fa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e213f7-a068-4185-ae5b-85aa76b56d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4e39eeca-e11e-443b-89bb-da0dc5931c3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73a752-338d-48d4-aab1-fb5d939e1fab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1fc8d919-2f88-41be-947b-ae89298163c3}" ma:internalName="TaxCatchAll" ma:showField="CatchAllData" ma:web="1773a752-338d-48d4-aab1-fb5d939e1fa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9e213f7-a068-4185-ae5b-85aa76b56dbd">
      <Terms xmlns="http://schemas.microsoft.com/office/infopath/2007/PartnerControls"/>
    </lcf76f155ced4ddcb4097134ff3c332f>
    <TaxCatchAll xmlns="1773a752-338d-48d4-aab1-fb5d939e1fab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1D97CDF-90C4-4E61-9EEA-DE4ADE134A4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9e213f7-a068-4185-ae5b-85aa76b56dbd"/>
    <ds:schemaRef ds:uri="1773a752-338d-48d4-aab1-fb5d939e1fa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3E55D13-9A9E-4038-AC96-3C4337461052}">
  <ds:schemaRefs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purl.org/dc/terms/"/>
    <ds:schemaRef ds:uri="http://schemas.openxmlformats.org/package/2006/metadata/core-properties"/>
    <ds:schemaRef ds:uri="e9e213f7-a068-4185-ae5b-85aa76b56dbd"/>
    <ds:schemaRef ds:uri="http://purl.org/dc/dcmitype/"/>
    <ds:schemaRef ds:uri="1773a752-338d-48d4-aab1-fb5d939e1fab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D49B1F9-2452-442A-B019-718C926FE81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772</TotalTime>
  <Words>605</Words>
  <Application>Microsoft Office PowerPoint</Application>
  <PresentationFormat>On-screen Show (4:3)</PresentationFormat>
  <Paragraphs>251</Paragraphs>
  <Slides>27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Arial</vt:lpstr>
      <vt:lpstr>Calibri</vt:lpstr>
      <vt:lpstr>Calibri Light</vt:lpstr>
      <vt:lpstr>Cambria Math</vt:lpstr>
      <vt:lpstr>Helvetica</vt:lpstr>
      <vt:lpstr>Sen</vt:lpstr>
      <vt:lpstr>Times New Roman</vt:lpstr>
      <vt:lpstr>Twinkl</vt:lpstr>
      <vt:lpstr>Title</vt:lpstr>
      <vt:lpstr>Get ready</vt:lpstr>
      <vt:lpstr>Let's learn</vt:lpstr>
      <vt:lpstr>Your turn</vt:lpstr>
      <vt:lpstr>Main content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Mary-Kate Connolly</dc:creator>
  <cp:lastModifiedBy>Louise Wilde</cp:lastModifiedBy>
  <cp:revision>20</cp:revision>
  <dcterms:created xsi:type="dcterms:W3CDTF">2023-08-02T14:09:38Z</dcterms:created>
  <dcterms:modified xsi:type="dcterms:W3CDTF">2023-10-10T21:00:15Z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0x01010091A83C08F509004195E669DF9A9C9259</vt:lpwstr>
  </property>
  <property fmtid="{D5CDD505-2E9C-101B-9397-08002B2CF9AE}" pid="3" name="MediaServiceImageTags">
    <vt:lpwstr/>
  </property>
</Properties>
</file>