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4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31" autoAdjust="0"/>
    <p:restoredTop sz="94660"/>
  </p:normalViewPr>
  <p:slideViewPr>
    <p:cSldViewPr snapToGrid="0">
      <p:cViewPr>
        <p:scale>
          <a:sx n="100" d="100"/>
          <a:sy n="100" d="100"/>
        </p:scale>
        <p:origin x="5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85E81916-54E8-459A-987B-78854A030B53}"/>
              </a:ext>
            </a:extLst>
          </p:cNvPr>
          <p:cNvGrpSpPr/>
          <p:nvPr userDrawn="1"/>
        </p:nvGrpSpPr>
        <p:grpSpPr>
          <a:xfrm>
            <a:off x="10282273" y="-8877"/>
            <a:ext cx="1311164" cy="748952"/>
            <a:chOff x="7607201" y="-8675"/>
            <a:chExt cx="1065321" cy="748952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E0EAA518-848E-4028-A16C-2F5ADD7DCCFB}"/>
                </a:ext>
              </a:extLst>
            </p:cNvPr>
            <p:cNvGrpSpPr/>
            <p:nvPr userDrawn="1"/>
          </p:nvGrpSpPr>
          <p:grpSpPr>
            <a:xfrm>
              <a:off x="7607201" y="-8675"/>
              <a:ext cx="1065321" cy="748952"/>
              <a:chOff x="8354346" y="-8675"/>
              <a:chExt cx="1065321" cy="748952"/>
            </a:xfrm>
          </p:grpSpPr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01F41F55-9008-4189-8E39-8E8E708AB714}"/>
                  </a:ext>
                </a:extLst>
              </p:cNvPr>
              <p:cNvSpPr/>
              <p:nvPr userDrawn="1"/>
            </p:nvSpPr>
            <p:spPr>
              <a:xfrm rot="16200000">
                <a:off x="8512531" y="-166860"/>
                <a:ext cx="748952" cy="1065321"/>
              </a:xfrm>
              <a:custGeom>
                <a:avLst/>
                <a:gdLst>
                  <a:gd name="connsiteX0" fmla="*/ 104172 w 8669438"/>
                  <a:gd name="connsiteY0" fmla="*/ 0 h 6423949"/>
                  <a:gd name="connsiteX1" fmla="*/ 0 w 8669438"/>
                  <a:gd name="connsiteY1" fmla="*/ 6423949 h 6423949"/>
                  <a:gd name="connsiteX2" fmla="*/ 8669438 w 8669438"/>
                  <a:gd name="connsiteY2" fmla="*/ 6308202 h 6423949"/>
                  <a:gd name="connsiteX3" fmla="*/ 8599990 w 8669438"/>
                  <a:gd name="connsiteY3" fmla="*/ 138896 h 6423949"/>
                  <a:gd name="connsiteX4" fmla="*/ 104172 w 8669438"/>
                  <a:gd name="connsiteY4" fmla="*/ 0 h 6423949"/>
                  <a:gd name="connsiteX0" fmla="*/ 183248 w 8669438"/>
                  <a:gd name="connsiteY0" fmla="*/ 3 h 6423935"/>
                  <a:gd name="connsiteX1" fmla="*/ 0 w 8669438"/>
                  <a:gd name="connsiteY1" fmla="*/ 6423935 h 6423935"/>
                  <a:gd name="connsiteX2" fmla="*/ 8669438 w 8669438"/>
                  <a:gd name="connsiteY2" fmla="*/ 6308188 h 6423935"/>
                  <a:gd name="connsiteX3" fmla="*/ 8599990 w 8669438"/>
                  <a:gd name="connsiteY3" fmla="*/ 138882 h 6423935"/>
                  <a:gd name="connsiteX4" fmla="*/ 183248 w 8669438"/>
                  <a:gd name="connsiteY4" fmla="*/ 3 h 6423935"/>
                  <a:gd name="connsiteX0" fmla="*/ 25077 w 8511267"/>
                  <a:gd name="connsiteY0" fmla="*/ 3 h 6441408"/>
                  <a:gd name="connsiteX1" fmla="*/ -3 w 8511267"/>
                  <a:gd name="connsiteY1" fmla="*/ 6441405 h 6441408"/>
                  <a:gd name="connsiteX2" fmla="*/ 8511267 w 8511267"/>
                  <a:gd name="connsiteY2" fmla="*/ 6308188 h 6441408"/>
                  <a:gd name="connsiteX3" fmla="*/ 8441819 w 8511267"/>
                  <a:gd name="connsiteY3" fmla="*/ 138882 h 6441408"/>
                  <a:gd name="connsiteX4" fmla="*/ 25077 w 8511267"/>
                  <a:gd name="connsiteY4" fmla="*/ 3 h 6441408"/>
                  <a:gd name="connsiteX0" fmla="*/ 3 w 8486193"/>
                  <a:gd name="connsiteY0" fmla="*/ 3 h 6423976"/>
                  <a:gd name="connsiteX1" fmla="*/ 22387 w 8486193"/>
                  <a:gd name="connsiteY1" fmla="*/ 6423973 h 6423976"/>
                  <a:gd name="connsiteX2" fmla="*/ 8486193 w 8486193"/>
                  <a:gd name="connsiteY2" fmla="*/ 6308188 h 6423976"/>
                  <a:gd name="connsiteX3" fmla="*/ 8416745 w 8486193"/>
                  <a:gd name="connsiteY3" fmla="*/ 138882 h 6423976"/>
                  <a:gd name="connsiteX4" fmla="*/ 3 w 8486193"/>
                  <a:gd name="connsiteY4" fmla="*/ 3 h 6423976"/>
                  <a:gd name="connsiteX0" fmla="*/ 10681 w 8496871"/>
                  <a:gd name="connsiteY0" fmla="*/ 3 h 6423990"/>
                  <a:gd name="connsiteX1" fmla="*/ 1447 w 8496871"/>
                  <a:gd name="connsiteY1" fmla="*/ 6423993 h 6423990"/>
                  <a:gd name="connsiteX2" fmla="*/ 8496871 w 8496871"/>
                  <a:gd name="connsiteY2" fmla="*/ 6308188 h 6423990"/>
                  <a:gd name="connsiteX3" fmla="*/ 8427423 w 8496871"/>
                  <a:gd name="connsiteY3" fmla="*/ 138882 h 6423990"/>
                  <a:gd name="connsiteX4" fmla="*/ 10681 w 8496871"/>
                  <a:gd name="connsiteY4" fmla="*/ 3 h 6423990"/>
                  <a:gd name="connsiteX0" fmla="*/ 10681 w 8508366"/>
                  <a:gd name="connsiteY0" fmla="*/ 3 h 6423990"/>
                  <a:gd name="connsiteX1" fmla="*/ 1447 w 8508366"/>
                  <a:gd name="connsiteY1" fmla="*/ 6423993 h 6423990"/>
                  <a:gd name="connsiteX2" fmla="*/ 8496871 w 8508366"/>
                  <a:gd name="connsiteY2" fmla="*/ 6308188 h 6423990"/>
                  <a:gd name="connsiteX3" fmla="*/ 8508363 w 8508366"/>
                  <a:gd name="connsiteY3" fmla="*/ 208707 h 6423990"/>
                  <a:gd name="connsiteX4" fmla="*/ 10681 w 8508366"/>
                  <a:gd name="connsiteY4" fmla="*/ 3 h 64239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508366" h="6423990">
                    <a:moveTo>
                      <a:pt x="10681" y="3"/>
                    </a:moveTo>
                    <a:cubicBezTo>
                      <a:pt x="18142" y="2141326"/>
                      <a:pt x="-6014" y="4282670"/>
                      <a:pt x="1447" y="6423993"/>
                    </a:cubicBezTo>
                    <a:lnTo>
                      <a:pt x="8496871" y="6308188"/>
                    </a:lnTo>
                    <a:cubicBezTo>
                      <a:pt x="8500702" y="4275028"/>
                      <a:pt x="8504532" y="2241867"/>
                      <a:pt x="8508363" y="208707"/>
                    </a:cubicBezTo>
                    <a:lnTo>
                      <a:pt x="10681" y="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GB" sz="1800"/>
              </a:p>
            </p:txBody>
          </p:sp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905860C6-66B1-4724-838E-E326A1866426}"/>
                  </a:ext>
                </a:extLst>
              </p:cNvPr>
              <p:cNvSpPr/>
              <p:nvPr userDrawn="1"/>
            </p:nvSpPr>
            <p:spPr>
              <a:xfrm>
                <a:off x="8620635" y="103977"/>
                <a:ext cx="553673" cy="553673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GB" sz="1800"/>
              </a:p>
            </p:txBody>
          </p:sp>
          <p:sp>
            <p:nvSpPr>
              <p:cNvPr id="26" name="Oval 25">
                <a:extLst>
                  <a:ext uri="{FF2B5EF4-FFF2-40B4-BE49-F238E27FC236}">
                    <a16:creationId xmlns:a16="http://schemas.microsoft.com/office/drawing/2014/main" id="{1C60CA21-294B-48D9-8A6C-0B116F4E8EE6}"/>
                  </a:ext>
                </a:extLst>
              </p:cNvPr>
              <p:cNvSpPr/>
              <p:nvPr userDrawn="1"/>
            </p:nvSpPr>
            <p:spPr>
              <a:xfrm>
                <a:off x="8620637" y="103820"/>
                <a:ext cx="554041" cy="554041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FFFFE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pic>
          <p:nvPicPr>
            <p:cNvPr id="22" name="Picture 21" descr="Icon&#10;&#10;Description automatically generated">
              <a:extLst>
                <a:ext uri="{FF2B5EF4-FFF2-40B4-BE49-F238E27FC236}">
                  <a16:creationId xmlns:a16="http://schemas.microsoft.com/office/drawing/2014/main" id="{D38566C9-9CD1-4BF5-83BF-A433DCAFE87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62760" y="168762"/>
              <a:ext cx="363996" cy="438366"/>
            </a:xfrm>
            <a:prstGeom prst="rect">
              <a:avLst/>
            </a:prstGeom>
          </p:spPr>
        </p:pic>
      </p:grp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BFDACAE-FFCA-4540-B02E-7784428003E3}"/>
              </a:ext>
            </a:extLst>
          </p:cNvPr>
          <p:cNvSpPr/>
          <p:nvPr userDrawn="1"/>
        </p:nvSpPr>
        <p:spPr>
          <a:xfrm>
            <a:off x="-18849" y="186280"/>
            <a:ext cx="9999593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4614A73F-E4AA-4E4C-905C-FB87F1B610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0094" y="234235"/>
            <a:ext cx="9478446" cy="45808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000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United Curriculum" pitchFamily="2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31734D1-3106-4445-B7AC-84163551E6AB}"/>
              </a:ext>
            </a:extLst>
          </p:cNvPr>
          <p:cNvSpPr/>
          <p:nvPr userDrawn="1"/>
        </p:nvSpPr>
        <p:spPr>
          <a:xfrm rot="5400000">
            <a:off x="8703238" y="3061924"/>
            <a:ext cx="6576440" cy="4348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4" name="Subtitle 8">
            <a:extLst>
              <a:ext uri="{FF2B5EF4-FFF2-40B4-BE49-F238E27FC236}">
                <a16:creationId xmlns:a16="http://schemas.microsoft.com/office/drawing/2014/main" id="{8A174F1D-FF00-467F-86DC-6D2DDB3AA919}"/>
              </a:ext>
            </a:extLst>
          </p:cNvPr>
          <p:cNvSpPr txBox="1">
            <a:spLocks/>
          </p:cNvSpPr>
          <p:nvPr userDrawn="1"/>
        </p:nvSpPr>
        <p:spPr>
          <a:xfrm>
            <a:off x="11628208" y="6595205"/>
            <a:ext cx="715671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United Curriculum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United Curriculum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United Curriculum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4502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BFDACAE-FFCA-4540-B02E-7784428003E3}"/>
              </a:ext>
            </a:extLst>
          </p:cNvPr>
          <p:cNvSpPr/>
          <p:nvPr userDrawn="1"/>
        </p:nvSpPr>
        <p:spPr>
          <a:xfrm>
            <a:off x="-18849" y="186280"/>
            <a:ext cx="8970879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4614A73F-E4AA-4E4C-905C-FB87F1B610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0095" y="234235"/>
            <a:ext cx="8425836" cy="45808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000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United Curriculum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31734D1-3106-4445-B7AC-84163551E6AB}"/>
              </a:ext>
            </a:extLst>
          </p:cNvPr>
          <p:cNvSpPr/>
          <p:nvPr userDrawn="1"/>
        </p:nvSpPr>
        <p:spPr>
          <a:xfrm rot="5400000">
            <a:off x="8703238" y="3061924"/>
            <a:ext cx="6576440" cy="4348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4" name="Subtitle 8">
            <a:extLst>
              <a:ext uri="{FF2B5EF4-FFF2-40B4-BE49-F238E27FC236}">
                <a16:creationId xmlns:a16="http://schemas.microsoft.com/office/drawing/2014/main" id="{8A174F1D-FF00-467F-86DC-6D2DDB3AA919}"/>
              </a:ext>
            </a:extLst>
          </p:cNvPr>
          <p:cNvSpPr txBox="1">
            <a:spLocks/>
          </p:cNvSpPr>
          <p:nvPr userDrawn="1"/>
        </p:nvSpPr>
        <p:spPr>
          <a:xfrm>
            <a:off x="11628208" y="6595205"/>
            <a:ext cx="715671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United Curriculum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United Curriculum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United Curriculum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D84006F8-EFE8-408C-815A-1DF9F6A9EEFF}"/>
              </a:ext>
            </a:extLst>
          </p:cNvPr>
          <p:cNvGrpSpPr/>
          <p:nvPr userDrawn="1"/>
        </p:nvGrpSpPr>
        <p:grpSpPr>
          <a:xfrm>
            <a:off x="10282273" y="-8675"/>
            <a:ext cx="1311164" cy="748952"/>
            <a:chOff x="8354346" y="-8675"/>
            <a:chExt cx="1065321" cy="748952"/>
          </a:xfrm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12CA4B9-7BEF-405D-BA32-16C37906913A}"/>
                </a:ext>
              </a:extLst>
            </p:cNvPr>
            <p:cNvSpPr/>
            <p:nvPr userDrawn="1"/>
          </p:nvSpPr>
          <p:spPr>
            <a:xfrm rot="16200000">
              <a:off x="8512531" y="-166860"/>
              <a:ext cx="748952" cy="1065321"/>
            </a:xfrm>
            <a:custGeom>
              <a:avLst/>
              <a:gdLst>
                <a:gd name="connsiteX0" fmla="*/ 104172 w 8669438"/>
                <a:gd name="connsiteY0" fmla="*/ 0 h 6423949"/>
                <a:gd name="connsiteX1" fmla="*/ 0 w 8669438"/>
                <a:gd name="connsiteY1" fmla="*/ 6423949 h 6423949"/>
                <a:gd name="connsiteX2" fmla="*/ 8669438 w 8669438"/>
                <a:gd name="connsiteY2" fmla="*/ 6308202 h 6423949"/>
                <a:gd name="connsiteX3" fmla="*/ 8599990 w 8669438"/>
                <a:gd name="connsiteY3" fmla="*/ 138896 h 6423949"/>
                <a:gd name="connsiteX4" fmla="*/ 104172 w 8669438"/>
                <a:gd name="connsiteY4" fmla="*/ 0 h 6423949"/>
                <a:gd name="connsiteX0" fmla="*/ 183248 w 8669438"/>
                <a:gd name="connsiteY0" fmla="*/ 3 h 6423935"/>
                <a:gd name="connsiteX1" fmla="*/ 0 w 8669438"/>
                <a:gd name="connsiteY1" fmla="*/ 6423935 h 6423935"/>
                <a:gd name="connsiteX2" fmla="*/ 8669438 w 8669438"/>
                <a:gd name="connsiteY2" fmla="*/ 6308188 h 6423935"/>
                <a:gd name="connsiteX3" fmla="*/ 8599990 w 8669438"/>
                <a:gd name="connsiteY3" fmla="*/ 138882 h 6423935"/>
                <a:gd name="connsiteX4" fmla="*/ 183248 w 8669438"/>
                <a:gd name="connsiteY4" fmla="*/ 3 h 6423935"/>
                <a:gd name="connsiteX0" fmla="*/ 25077 w 8511267"/>
                <a:gd name="connsiteY0" fmla="*/ 3 h 6441408"/>
                <a:gd name="connsiteX1" fmla="*/ -3 w 8511267"/>
                <a:gd name="connsiteY1" fmla="*/ 6441405 h 6441408"/>
                <a:gd name="connsiteX2" fmla="*/ 8511267 w 8511267"/>
                <a:gd name="connsiteY2" fmla="*/ 6308188 h 6441408"/>
                <a:gd name="connsiteX3" fmla="*/ 8441819 w 8511267"/>
                <a:gd name="connsiteY3" fmla="*/ 138882 h 6441408"/>
                <a:gd name="connsiteX4" fmla="*/ 25077 w 8511267"/>
                <a:gd name="connsiteY4" fmla="*/ 3 h 6441408"/>
                <a:gd name="connsiteX0" fmla="*/ 3 w 8486193"/>
                <a:gd name="connsiteY0" fmla="*/ 3 h 6423976"/>
                <a:gd name="connsiteX1" fmla="*/ 22387 w 8486193"/>
                <a:gd name="connsiteY1" fmla="*/ 6423973 h 6423976"/>
                <a:gd name="connsiteX2" fmla="*/ 8486193 w 8486193"/>
                <a:gd name="connsiteY2" fmla="*/ 6308188 h 6423976"/>
                <a:gd name="connsiteX3" fmla="*/ 8416745 w 8486193"/>
                <a:gd name="connsiteY3" fmla="*/ 138882 h 6423976"/>
                <a:gd name="connsiteX4" fmla="*/ 3 w 8486193"/>
                <a:gd name="connsiteY4" fmla="*/ 3 h 6423976"/>
                <a:gd name="connsiteX0" fmla="*/ 10681 w 8496871"/>
                <a:gd name="connsiteY0" fmla="*/ 3 h 6423990"/>
                <a:gd name="connsiteX1" fmla="*/ 1447 w 8496871"/>
                <a:gd name="connsiteY1" fmla="*/ 6423993 h 6423990"/>
                <a:gd name="connsiteX2" fmla="*/ 8496871 w 8496871"/>
                <a:gd name="connsiteY2" fmla="*/ 6308188 h 6423990"/>
                <a:gd name="connsiteX3" fmla="*/ 8427423 w 8496871"/>
                <a:gd name="connsiteY3" fmla="*/ 138882 h 6423990"/>
                <a:gd name="connsiteX4" fmla="*/ 10681 w 8496871"/>
                <a:gd name="connsiteY4" fmla="*/ 3 h 6423990"/>
                <a:gd name="connsiteX0" fmla="*/ 10681 w 8508366"/>
                <a:gd name="connsiteY0" fmla="*/ 3 h 6423990"/>
                <a:gd name="connsiteX1" fmla="*/ 1447 w 8508366"/>
                <a:gd name="connsiteY1" fmla="*/ 6423993 h 6423990"/>
                <a:gd name="connsiteX2" fmla="*/ 8496871 w 8508366"/>
                <a:gd name="connsiteY2" fmla="*/ 6308188 h 6423990"/>
                <a:gd name="connsiteX3" fmla="*/ 8508363 w 8508366"/>
                <a:gd name="connsiteY3" fmla="*/ 208707 h 6423990"/>
                <a:gd name="connsiteX4" fmla="*/ 10681 w 8508366"/>
                <a:gd name="connsiteY4" fmla="*/ 3 h 6423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08366" h="6423990">
                  <a:moveTo>
                    <a:pt x="10681" y="3"/>
                  </a:moveTo>
                  <a:cubicBezTo>
                    <a:pt x="18142" y="2141326"/>
                    <a:pt x="-6014" y="4282670"/>
                    <a:pt x="1447" y="6423993"/>
                  </a:cubicBezTo>
                  <a:lnTo>
                    <a:pt x="8496871" y="6308188"/>
                  </a:lnTo>
                  <a:cubicBezTo>
                    <a:pt x="8500702" y="4275028"/>
                    <a:pt x="8504532" y="2241867"/>
                    <a:pt x="8508363" y="208707"/>
                  </a:cubicBezTo>
                  <a:lnTo>
                    <a:pt x="10681" y="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800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F5122A6B-0B9D-4C92-91DC-35803E0BF869}"/>
                </a:ext>
              </a:extLst>
            </p:cNvPr>
            <p:cNvSpPr/>
            <p:nvPr/>
          </p:nvSpPr>
          <p:spPr>
            <a:xfrm>
              <a:off x="8620635" y="103977"/>
              <a:ext cx="553673" cy="553673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800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C0A0AE54-273F-4C20-9339-93FE79C657C0}"/>
                </a:ext>
              </a:extLst>
            </p:cNvPr>
            <p:cNvSpPr/>
            <p:nvPr/>
          </p:nvSpPr>
          <p:spPr>
            <a:xfrm>
              <a:off x="8620635" y="103819"/>
              <a:ext cx="554041" cy="55404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E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510E9D76-B87B-9C63-F637-3308FA720F4F}"/>
              </a:ext>
            </a:extLst>
          </p:cNvPr>
          <p:cNvGrpSpPr/>
          <p:nvPr userDrawn="1"/>
        </p:nvGrpSpPr>
        <p:grpSpPr>
          <a:xfrm>
            <a:off x="9253559" y="-8675"/>
            <a:ext cx="1311164" cy="748952"/>
            <a:chOff x="8354346" y="-8675"/>
            <a:chExt cx="1065321" cy="748952"/>
          </a:xfrm>
        </p:grpSpPr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203FE7B3-FB30-5355-7BD4-A562FAB47289}"/>
                </a:ext>
              </a:extLst>
            </p:cNvPr>
            <p:cNvSpPr/>
            <p:nvPr userDrawn="1"/>
          </p:nvSpPr>
          <p:spPr>
            <a:xfrm rot="16200000">
              <a:off x="8512531" y="-166860"/>
              <a:ext cx="748952" cy="1065321"/>
            </a:xfrm>
            <a:custGeom>
              <a:avLst/>
              <a:gdLst>
                <a:gd name="connsiteX0" fmla="*/ 104172 w 8669438"/>
                <a:gd name="connsiteY0" fmla="*/ 0 h 6423949"/>
                <a:gd name="connsiteX1" fmla="*/ 0 w 8669438"/>
                <a:gd name="connsiteY1" fmla="*/ 6423949 h 6423949"/>
                <a:gd name="connsiteX2" fmla="*/ 8669438 w 8669438"/>
                <a:gd name="connsiteY2" fmla="*/ 6308202 h 6423949"/>
                <a:gd name="connsiteX3" fmla="*/ 8599990 w 8669438"/>
                <a:gd name="connsiteY3" fmla="*/ 138896 h 6423949"/>
                <a:gd name="connsiteX4" fmla="*/ 104172 w 8669438"/>
                <a:gd name="connsiteY4" fmla="*/ 0 h 6423949"/>
                <a:gd name="connsiteX0" fmla="*/ 183248 w 8669438"/>
                <a:gd name="connsiteY0" fmla="*/ 3 h 6423935"/>
                <a:gd name="connsiteX1" fmla="*/ 0 w 8669438"/>
                <a:gd name="connsiteY1" fmla="*/ 6423935 h 6423935"/>
                <a:gd name="connsiteX2" fmla="*/ 8669438 w 8669438"/>
                <a:gd name="connsiteY2" fmla="*/ 6308188 h 6423935"/>
                <a:gd name="connsiteX3" fmla="*/ 8599990 w 8669438"/>
                <a:gd name="connsiteY3" fmla="*/ 138882 h 6423935"/>
                <a:gd name="connsiteX4" fmla="*/ 183248 w 8669438"/>
                <a:gd name="connsiteY4" fmla="*/ 3 h 6423935"/>
                <a:gd name="connsiteX0" fmla="*/ 25077 w 8511267"/>
                <a:gd name="connsiteY0" fmla="*/ 3 h 6441408"/>
                <a:gd name="connsiteX1" fmla="*/ -3 w 8511267"/>
                <a:gd name="connsiteY1" fmla="*/ 6441405 h 6441408"/>
                <a:gd name="connsiteX2" fmla="*/ 8511267 w 8511267"/>
                <a:gd name="connsiteY2" fmla="*/ 6308188 h 6441408"/>
                <a:gd name="connsiteX3" fmla="*/ 8441819 w 8511267"/>
                <a:gd name="connsiteY3" fmla="*/ 138882 h 6441408"/>
                <a:gd name="connsiteX4" fmla="*/ 25077 w 8511267"/>
                <a:gd name="connsiteY4" fmla="*/ 3 h 6441408"/>
                <a:gd name="connsiteX0" fmla="*/ 3 w 8486193"/>
                <a:gd name="connsiteY0" fmla="*/ 3 h 6423976"/>
                <a:gd name="connsiteX1" fmla="*/ 22387 w 8486193"/>
                <a:gd name="connsiteY1" fmla="*/ 6423973 h 6423976"/>
                <a:gd name="connsiteX2" fmla="*/ 8486193 w 8486193"/>
                <a:gd name="connsiteY2" fmla="*/ 6308188 h 6423976"/>
                <a:gd name="connsiteX3" fmla="*/ 8416745 w 8486193"/>
                <a:gd name="connsiteY3" fmla="*/ 138882 h 6423976"/>
                <a:gd name="connsiteX4" fmla="*/ 3 w 8486193"/>
                <a:gd name="connsiteY4" fmla="*/ 3 h 6423976"/>
                <a:gd name="connsiteX0" fmla="*/ 10681 w 8496871"/>
                <a:gd name="connsiteY0" fmla="*/ 3 h 6423990"/>
                <a:gd name="connsiteX1" fmla="*/ 1447 w 8496871"/>
                <a:gd name="connsiteY1" fmla="*/ 6423993 h 6423990"/>
                <a:gd name="connsiteX2" fmla="*/ 8496871 w 8496871"/>
                <a:gd name="connsiteY2" fmla="*/ 6308188 h 6423990"/>
                <a:gd name="connsiteX3" fmla="*/ 8427423 w 8496871"/>
                <a:gd name="connsiteY3" fmla="*/ 138882 h 6423990"/>
                <a:gd name="connsiteX4" fmla="*/ 10681 w 8496871"/>
                <a:gd name="connsiteY4" fmla="*/ 3 h 6423990"/>
                <a:gd name="connsiteX0" fmla="*/ 10681 w 8508366"/>
                <a:gd name="connsiteY0" fmla="*/ 3 h 6423990"/>
                <a:gd name="connsiteX1" fmla="*/ 1447 w 8508366"/>
                <a:gd name="connsiteY1" fmla="*/ 6423993 h 6423990"/>
                <a:gd name="connsiteX2" fmla="*/ 8496871 w 8508366"/>
                <a:gd name="connsiteY2" fmla="*/ 6308188 h 6423990"/>
                <a:gd name="connsiteX3" fmla="*/ 8508363 w 8508366"/>
                <a:gd name="connsiteY3" fmla="*/ 208707 h 6423990"/>
                <a:gd name="connsiteX4" fmla="*/ 10681 w 8508366"/>
                <a:gd name="connsiteY4" fmla="*/ 3 h 6423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08366" h="6423990">
                  <a:moveTo>
                    <a:pt x="10681" y="3"/>
                  </a:moveTo>
                  <a:cubicBezTo>
                    <a:pt x="18142" y="2141326"/>
                    <a:pt x="-6014" y="4282670"/>
                    <a:pt x="1447" y="6423993"/>
                  </a:cubicBezTo>
                  <a:lnTo>
                    <a:pt x="8496871" y="6308188"/>
                  </a:lnTo>
                  <a:cubicBezTo>
                    <a:pt x="8500702" y="4275028"/>
                    <a:pt x="8504532" y="2241867"/>
                    <a:pt x="8508363" y="208707"/>
                  </a:cubicBezTo>
                  <a:lnTo>
                    <a:pt x="10681" y="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800"/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8C98705A-343C-EF7F-53E8-A64B58BFC499}"/>
                </a:ext>
              </a:extLst>
            </p:cNvPr>
            <p:cNvSpPr/>
            <p:nvPr/>
          </p:nvSpPr>
          <p:spPr>
            <a:xfrm>
              <a:off x="8620635" y="103977"/>
              <a:ext cx="553673" cy="553673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800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1BD37747-B5D5-207C-2E76-17D3C64F2ED4}"/>
                </a:ext>
              </a:extLst>
            </p:cNvPr>
            <p:cNvSpPr/>
            <p:nvPr/>
          </p:nvSpPr>
          <p:spPr>
            <a:xfrm>
              <a:off x="8620635" y="103819"/>
              <a:ext cx="554041" cy="55404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E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6" name="Picture 5" descr="Icon&#10;&#10;Description automatically generated">
            <a:extLst>
              <a:ext uri="{FF2B5EF4-FFF2-40B4-BE49-F238E27FC236}">
                <a16:creationId xmlns:a16="http://schemas.microsoft.com/office/drawing/2014/main" id="{2B3BF4CA-72A6-B60C-17D8-E1C17B8BC2A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9883" y="168560"/>
            <a:ext cx="447995" cy="438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1193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152B61A4-802C-4795-B531-6342DDAAC29F}"/>
              </a:ext>
            </a:extLst>
          </p:cNvPr>
          <p:cNvSpPr/>
          <p:nvPr userDrawn="1"/>
        </p:nvSpPr>
        <p:spPr>
          <a:xfrm rot="5400000">
            <a:off x="8703238" y="3061924"/>
            <a:ext cx="6576440" cy="4348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" name="Subtitle 8">
            <a:extLst>
              <a:ext uri="{FF2B5EF4-FFF2-40B4-BE49-F238E27FC236}">
                <a16:creationId xmlns:a16="http://schemas.microsoft.com/office/drawing/2014/main" id="{43591439-98C7-4B7A-B4ED-5E7C270C2F7E}"/>
              </a:ext>
            </a:extLst>
          </p:cNvPr>
          <p:cNvSpPr txBox="1">
            <a:spLocks/>
          </p:cNvSpPr>
          <p:nvPr userDrawn="1"/>
        </p:nvSpPr>
        <p:spPr>
          <a:xfrm>
            <a:off x="11628208" y="6595205"/>
            <a:ext cx="715671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United Curriculum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United Curriculum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United Curriculum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0848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3: Aut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4957C279-D0FE-4860-935F-C55F4C9B8DA2}"/>
              </a:ext>
            </a:extLst>
          </p:cNvPr>
          <p:cNvSpPr/>
          <p:nvPr userDrawn="1"/>
        </p:nvSpPr>
        <p:spPr>
          <a:xfrm>
            <a:off x="-18849" y="186280"/>
            <a:ext cx="9999593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3AAD540-1946-4354-A148-CE8D031A048B}"/>
              </a:ext>
            </a:extLst>
          </p:cNvPr>
          <p:cNvSpPr/>
          <p:nvPr userDrawn="1"/>
        </p:nvSpPr>
        <p:spPr>
          <a:xfrm rot="5400000">
            <a:off x="8786943" y="3143368"/>
            <a:ext cx="6582195" cy="2722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D88A2C8-001F-4418-BEF4-1F3EA8701DE2}"/>
              </a:ext>
            </a:extLst>
          </p:cNvPr>
          <p:cNvSpPr/>
          <p:nvPr userDrawn="1"/>
        </p:nvSpPr>
        <p:spPr>
          <a:xfrm rot="5400000">
            <a:off x="8786583" y="3143953"/>
            <a:ext cx="6582195" cy="271548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E11304F-8817-4BE7-98BB-236BA6600322}"/>
              </a:ext>
            </a:extLst>
          </p:cNvPr>
          <p:cNvSpPr/>
          <p:nvPr userDrawn="1"/>
        </p:nvSpPr>
        <p:spPr>
          <a:xfrm rot="5400000">
            <a:off x="10899477" y="862428"/>
            <a:ext cx="2194560" cy="4348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spc="50" baseline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F63A3CC8-2FBD-4435-B4BD-4B71380E8B3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0094" y="234235"/>
            <a:ext cx="9478446" cy="45808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000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United Curriculum" pitchFamily="2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22" name="Subtitle 8">
            <a:extLst>
              <a:ext uri="{FF2B5EF4-FFF2-40B4-BE49-F238E27FC236}">
                <a16:creationId xmlns:a16="http://schemas.microsoft.com/office/drawing/2014/main" id="{BC87AE7C-E272-4C92-877F-7950AA0D31F8}"/>
              </a:ext>
            </a:extLst>
          </p:cNvPr>
          <p:cNvSpPr txBox="1">
            <a:spLocks/>
          </p:cNvSpPr>
          <p:nvPr userDrawn="1"/>
        </p:nvSpPr>
        <p:spPr>
          <a:xfrm>
            <a:off x="11628208" y="6595205"/>
            <a:ext cx="715671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United Curriculum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United Curriculum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United Curriculum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48E3DC44-F9AE-4744-B5AB-06F3E6E809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 rot="16200000">
            <a:off x="10897479" y="897853"/>
            <a:ext cx="2177126" cy="381420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 baseline="0">
                <a:ln w="12700">
                  <a:noFill/>
                </a:ln>
                <a:solidFill>
                  <a:schemeClr val="tx1"/>
                </a:solidFill>
                <a:latin typeface="United Curriculum" pitchFamily="2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Year [X]: Autumn</a:t>
            </a:r>
            <a:endParaRPr lang="en-GB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C559768-E6A6-463E-92FF-7267CDB95A57}"/>
              </a:ext>
            </a:extLst>
          </p:cNvPr>
          <p:cNvGrpSpPr/>
          <p:nvPr userDrawn="1"/>
        </p:nvGrpSpPr>
        <p:grpSpPr>
          <a:xfrm>
            <a:off x="10282273" y="-8877"/>
            <a:ext cx="1311164" cy="748952"/>
            <a:chOff x="7607201" y="-8675"/>
            <a:chExt cx="1065321" cy="748952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1834BFE4-2764-4BE1-897F-F8AF14BAAA17}"/>
                </a:ext>
              </a:extLst>
            </p:cNvPr>
            <p:cNvGrpSpPr/>
            <p:nvPr userDrawn="1"/>
          </p:nvGrpSpPr>
          <p:grpSpPr>
            <a:xfrm>
              <a:off x="7607201" y="-8675"/>
              <a:ext cx="1065321" cy="748952"/>
              <a:chOff x="8354346" y="-8675"/>
              <a:chExt cx="1065321" cy="748952"/>
            </a:xfrm>
          </p:grpSpPr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CC59DE60-758B-49A8-83EA-186D374EBEFD}"/>
                  </a:ext>
                </a:extLst>
              </p:cNvPr>
              <p:cNvSpPr/>
              <p:nvPr userDrawn="1"/>
            </p:nvSpPr>
            <p:spPr>
              <a:xfrm rot="16200000">
                <a:off x="8512531" y="-166860"/>
                <a:ext cx="748952" cy="1065321"/>
              </a:xfrm>
              <a:custGeom>
                <a:avLst/>
                <a:gdLst>
                  <a:gd name="connsiteX0" fmla="*/ 104172 w 8669438"/>
                  <a:gd name="connsiteY0" fmla="*/ 0 h 6423949"/>
                  <a:gd name="connsiteX1" fmla="*/ 0 w 8669438"/>
                  <a:gd name="connsiteY1" fmla="*/ 6423949 h 6423949"/>
                  <a:gd name="connsiteX2" fmla="*/ 8669438 w 8669438"/>
                  <a:gd name="connsiteY2" fmla="*/ 6308202 h 6423949"/>
                  <a:gd name="connsiteX3" fmla="*/ 8599990 w 8669438"/>
                  <a:gd name="connsiteY3" fmla="*/ 138896 h 6423949"/>
                  <a:gd name="connsiteX4" fmla="*/ 104172 w 8669438"/>
                  <a:gd name="connsiteY4" fmla="*/ 0 h 6423949"/>
                  <a:gd name="connsiteX0" fmla="*/ 183248 w 8669438"/>
                  <a:gd name="connsiteY0" fmla="*/ 3 h 6423935"/>
                  <a:gd name="connsiteX1" fmla="*/ 0 w 8669438"/>
                  <a:gd name="connsiteY1" fmla="*/ 6423935 h 6423935"/>
                  <a:gd name="connsiteX2" fmla="*/ 8669438 w 8669438"/>
                  <a:gd name="connsiteY2" fmla="*/ 6308188 h 6423935"/>
                  <a:gd name="connsiteX3" fmla="*/ 8599990 w 8669438"/>
                  <a:gd name="connsiteY3" fmla="*/ 138882 h 6423935"/>
                  <a:gd name="connsiteX4" fmla="*/ 183248 w 8669438"/>
                  <a:gd name="connsiteY4" fmla="*/ 3 h 6423935"/>
                  <a:gd name="connsiteX0" fmla="*/ 25077 w 8511267"/>
                  <a:gd name="connsiteY0" fmla="*/ 3 h 6441408"/>
                  <a:gd name="connsiteX1" fmla="*/ -3 w 8511267"/>
                  <a:gd name="connsiteY1" fmla="*/ 6441405 h 6441408"/>
                  <a:gd name="connsiteX2" fmla="*/ 8511267 w 8511267"/>
                  <a:gd name="connsiteY2" fmla="*/ 6308188 h 6441408"/>
                  <a:gd name="connsiteX3" fmla="*/ 8441819 w 8511267"/>
                  <a:gd name="connsiteY3" fmla="*/ 138882 h 6441408"/>
                  <a:gd name="connsiteX4" fmla="*/ 25077 w 8511267"/>
                  <a:gd name="connsiteY4" fmla="*/ 3 h 6441408"/>
                  <a:gd name="connsiteX0" fmla="*/ 3 w 8486193"/>
                  <a:gd name="connsiteY0" fmla="*/ 3 h 6423976"/>
                  <a:gd name="connsiteX1" fmla="*/ 22387 w 8486193"/>
                  <a:gd name="connsiteY1" fmla="*/ 6423973 h 6423976"/>
                  <a:gd name="connsiteX2" fmla="*/ 8486193 w 8486193"/>
                  <a:gd name="connsiteY2" fmla="*/ 6308188 h 6423976"/>
                  <a:gd name="connsiteX3" fmla="*/ 8416745 w 8486193"/>
                  <a:gd name="connsiteY3" fmla="*/ 138882 h 6423976"/>
                  <a:gd name="connsiteX4" fmla="*/ 3 w 8486193"/>
                  <a:gd name="connsiteY4" fmla="*/ 3 h 6423976"/>
                  <a:gd name="connsiteX0" fmla="*/ 10681 w 8496871"/>
                  <a:gd name="connsiteY0" fmla="*/ 3 h 6423990"/>
                  <a:gd name="connsiteX1" fmla="*/ 1447 w 8496871"/>
                  <a:gd name="connsiteY1" fmla="*/ 6423993 h 6423990"/>
                  <a:gd name="connsiteX2" fmla="*/ 8496871 w 8496871"/>
                  <a:gd name="connsiteY2" fmla="*/ 6308188 h 6423990"/>
                  <a:gd name="connsiteX3" fmla="*/ 8427423 w 8496871"/>
                  <a:gd name="connsiteY3" fmla="*/ 138882 h 6423990"/>
                  <a:gd name="connsiteX4" fmla="*/ 10681 w 8496871"/>
                  <a:gd name="connsiteY4" fmla="*/ 3 h 6423990"/>
                  <a:gd name="connsiteX0" fmla="*/ 10681 w 8508366"/>
                  <a:gd name="connsiteY0" fmla="*/ 3 h 6423990"/>
                  <a:gd name="connsiteX1" fmla="*/ 1447 w 8508366"/>
                  <a:gd name="connsiteY1" fmla="*/ 6423993 h 6423990"/>
                  <a:gd name="connsiteX2" fmla="*/ 8496871 w 8508366"/>
                  <a:gd name="connsiteY2" fmla="*/ 6308188 h 6423990"/>
                  <a:gd name="connsiteX3" fmla="*/ 8508363 w 8508366"/>
                  <a:gd name="connsiteY3" fmla="*/ 208707 h 6423990"/>
                  <a:gd name="connsiteX4" fmla="*/ 10681 w 8508366"/>
                  <a:gd name="connsiteY4" fmla="*/ 3 h 64239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508366" h="6423990">
                    <a:moveTo>
                      <a:pt x="10681" y="3"/>
                    </a:moveTo>
                    <a:cubicBezTo>
                      <a:pt x="18142" y="2141326"/>
                      <a:pt x="-6014" y="4282670"/>
                      <a:pt x="1447" y="6423993"/>
                    </a:cubicBezTo>
                    <a:lnTo>
                      <a:pt x="8496871" y="6308188"/>
                    </a:lnTo>
                    <a:cubicBezTo>
                      <a:pt x="8500702" y="4275028"/>
                      <a:pt x="8504532" y="2241867"/>
                      <a:pt x="8508363" y="208707"/>
                    </a:cubicBezTo>
                    <a:lnTo>
                      <a:pt x="10681" y="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GB" sz="1800"/>
              </a:p>
            </p:txBody>
          </p:sp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DEF08932-D36E-4EE1-BADB-56B8C83DA77E}"/>
                  </a:ext>
                </a:extLst>
              </p:cNvPr>
              <p:cNvSpPr/>
              <p:nvPr userDrawn="1"/>
            </p:nvSpPr>
            <p:spPr>
              <a:xfrm>
                <a:off x="8620635" y="103977"/>
                <a:ext cx="553673" cy="553673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GB" sz="1800"/>
              </a:p>
            </p:txBody>
          </p:sp>
          <p:sp>
            <p:nvSpPr>
              <p:cNvPr id="32" name="Oval 31">
                <a:extLst>
                  <a:ext uri="{FF2B5EF4-FFF2-40B4-BE49-F238E27FC236}">
                    <a16:creationId xmlns:a16="http://schemas.microsoft.com/office/drawing/2014/main" id="{BA9986D7-F112-4542-A58C-5224620209B7}"/>
                  </a:ext>
                </a:extLst>
              </p:cNvPr>
              <p:cNvSpPr/>
              <p:nvPr userDrawn="1"/>
            </p:nvSpPr>
            <p:spPr>
              <a:xfrm>
                <a:off x="8620637" y="103820"/>
                <a:ext cx="554041" cy="554041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FFFFE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pic>
          <p:nvPicPr>
            <p:cNvPr id="27" name="Picture 26" descr="Icon&#10;&#10;Description automatically generated">
              <a:extLst>
                <a:ext uri="{FF2B5EF4-FFF2-40B4-BE49-F238E27FC236}">
                  <a16:creationId xmlns:a16="http://schemas.microsoft.com/office/drawing/2014/main" id="{E128F88D-FDE5-4754-82F4-6141101C533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62760" y="168762"/>
              <a:ext cx="363996" cy="43836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78961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3: Spr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364F7F9D-7FFB-431D-AF2F-AAC6CC568196}"/>
              </a:ext>
            </a:extLst>
          </p:cNvPr>
          <p:cNvSpPr/>
          <p:nvPr userDrawn="1"/>
        </p:nvSpPr>
        <p:spPr>
          <a:xfrm>
            <a:off x="-18849" y="186280"/>
            <a:ext cx="9999593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4262747-9B13-463B-BAA6-FE10F988C00A}"/>
              </a:ext>
            </a:extLst>
          </p:cNvPr>
          <p:cNvSpPr/>
          <p:nvPr userDrawn="1"/>
        </p:nvSpPr>
        <p:spPr>
          <a:xfrm rot="5400000">
            <a:off x="8786943" y="3143368"/>
            <a:ext cx="6582195" cy="2722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67A564C-ACBE-4C14-8D11-6287E4B9EE93}"/>
              </a:ext>
            </a:extLst>
          </p:cNvPr>
          <p:cNvSpPr/>
          <p:nvPr userDrawn="1"/>
        </p:nvSpPr>
        <p:spPr>
          <a:xfrm rot="5400000">
            <a:off x="8786583" y="3146650"/>
            <a:ext cx="6582195" cy="271548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6891E85-5FB5-4F09-A97C-DE406486C7C9}"/>
              </a:ext>
            </a:extLst>
          </p:cNvPr>
          <p:cNvSpPr/>
          <p:nvPr userDrawn="1"/>
        </p:nvSpPr>
        <p:spPr>
          <a:xfrm rot="5400000">
            <a:off x="10898757" y="3054103"/>
            <a:ext cx="2194560" cy="4348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spc="50" baseline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33C5E11F-61BD-46F6-8978-39D5E7EC7E0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0094" y="234235"/>
            <a:ext cx="9478446" cy="45808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000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United Curriculum" pitchFamily="2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31" name="Subtitle 8">
            <a:extLst>
              <a:ext uri="{FF2B5EF4-FFF2-40B4-BE49-F238E27FC236}">
                <a16:creationId xmlns:a16="http://schemas.microsoft.com/office/drawing/2014/main" id="{FA685C4A-AA2D-41CA-973C-0DFA910EEECC}"/>
              </a:ext>
            </a:extLst>
          </p:cNvPr>
          <p:cNvSpPr txBox="1">
            <a:spLocks/>
          </p:cNvSpPr>
          <p:nvPr userDrawn="1"/>
        </p:nvSpPr>
        <p:spPr>
          <a:xfrm>
            <a:off x="11628208" y="6595205"/>
            <a:ext cx="715671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United Curriculum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United Curriculum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United Curriculum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36C1879E-F86C-4C92-87CE-7307A6DB05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 rot="16200000">
            <a:off x="10897479" y="3090891"/>
            <a:ext cx="2177126" cy="381420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 baseline="0">
                <a:ln w="12700">
                  <a:noFill/>
                </a:ln>
                <a:solidFill>
                  <a:schemeClr val="tx1"/>
                </a:solidFill>
                <a:latin typeface="United Curriculum" pitchFamily="2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Year [X]: Spring</a:t>
            </a:r>
            <a:endParaRPr lang="en-GB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DBD8379-2E09-451F-A82D-FE65DB265043}"/>
              </a:ext>
            </a:extLst>
          </p:cNvPr>
          <p:cNvGrpSpPr/>
          <p:nvPr userDrawn="1"/>
        </p:nvGrpSpPr>
        <p:grpSpPr>
          <a:xfrm>
            <a:off x="10282273" y="-8877"/>
            <a:ext cx="1311164" cy="748952"/>
            <a:chOff x="7607201" y="-8675"/>
            <a:chExt cx="1065321" cy="748952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8A1B8BC5-AD90-48DD-BC77-D8C409232493}"/>
                </a:ext>
              </a:extLst>
            </p:cNvPr>
            <p:cNvGrpSpPr/>
            <p:nvPr userDrawn="1"/>
          </p:nvGrpSpPr>
          <p:grpSpPr>
            <a:xfrm>
              <a:off x="7607201" y="-8675"/>
              <a:ext cx="1065321" cy="748952"/>
              <a:chOff x="8354346" y="-8675"/>
              <a:chExt cx="1065321" cy="748952"/>
            </a:xfrm>
          </p:grpSpPr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C0D67A2F-F6B8-43A6-A68A-0DA5A09560C4}"/>
                  </a:ext>
                </a:extLst>
              </p:cNvPr>
              <p:cNvSpPr/>
              <p:nvPr userDrawn="1"/>
            </p:nvSpPr>
            <p:spPr>
              <a:xfrm rot="16200000">
                <a:off x="8512531" y="-166860"/>
                <a:ext cx="748952" cy="1065321"/>
              </a:xfrm>
              <a:custGeom>
                <a:avLst/>
                <a:gdLst>
                  <a:gd name="connsiteX0" fmla="*/ 104172 w 8669438"/>
                  <a:gd name="connsiteY0" fmla="*/ 0 h 6423949"/>
                  <a:gd name="connsiteX1" fmla="*/ 0 w 8669438"/>
                  <a:gd name="connsiteY1" fmla="*/ 6423949 h 6423949"/>
                  <a:gd name="connsiteX2" fmla="*/ 8669438 w 8669438"/>
                  <a:gd name="connsiteY2" fmla="*/ 6308202 h 6423949"/>
                  <a:gd name="connsiteX3" fmla="*/ 8599990 w 8669438"/>
                  <a:gd name="connsiteY3" fmla="*/ 138896 h 6423949"/>
                  <a:gd name="connsiteX4" fmla="*/ 104172 w 8669438"/>
                  <a:gd name="connsiteY4" fmla="*/ 0 h 6423949"/>
                  <a:gd name="connsiteX0" fmla="*/ 183248 w 8669438"/>
                  <a:gd name="connsiteY0" fmla="*/ 3 h 6423935"/>
                  <a:gd name="connsiteX1" fmla="*/ 0 w 8669438"/>
                  <a:gd name="connsiteY1" fmla="*/ 6423935 h 6423935"/>
                  <a:gd name="connsiteX2" fmla="*/ 8669438 w 8669438"/>
                  <a:gd name="connsiteY2" fmla="*/ 6308188 h 6423935"/>
                  <a:gd name="connsiteX3" fmla="*/ 8599990 w 8669438"/>
                  <a:gd name="connsiteY3" fmla="*/ 138882 h 6423935"/>
                  <a:gd name="connsiteX4" fmla="*/ 183248 w 8669438"/>
                  <a:gd name="connsiteY4" fmla="*/ 3 h 6423935"/>
                  <a:gd name="connsiteX0" fmla="*/ 25077 w 8511267"/>
                  <a:gd name="connsiteY0" fmla="*/ 3 h 6441408"/>
                  <a:gd name="connsiteX1" fmla="*/ -3 w 8511267"/>
                  <a:gd name="connsiteY1" fmla="*/ 6441405 h 6441408"/>
                  <a:gd name="connsiteX2" fmla="*/ 8511267 w 8511267"/>
                  <a:gd name="connsiteY2" fmla="*/ 6308188 h 6441408"/>
                  <a:gd name="connsiteX3" fmla="*/ 8441819 w 8511267"/>
                  <a:gd name="connsiteY3" fmla="*/ 138882 h 6441408"/>
                  <a:gd name="connsiteX4" fmla="*/ 25077 w 8511267"/>
                  <a:gd name="connsiteY4" fmla="*/ 3 h 6441408"/>
                  <a:gd name="connsiteX0" fmla="*/ 3 w 8486193"/>
                  <a:gd name="connsiteY0" fmla="*/ 3 h 6423976"/>
                  <a:gd name="connsiteX1" fmla="*/ 22387 w 8486193"/>
                  <a:gd name="connsiteY1" fmla="*/ 6423973 h 6423976"/>
                  <a:gd name="connsiteX2" fmla="*/ 8486193 w 8486193"/>
                  <a:gd name="connsiteY2" fmla="*/ 6308188 h 6423976"/>
                  <a:gd name="connsiteX3" fmla="*/ 8416745 w 8486193"/>
                  <a:gd name="connsiteY3" fmla="*/ 138882 h 6423976"/>
                  <a:gd name="connsiteX4" fmla="*/ 3 w 8486193"/>
                  <a:gd name="connsiteY4" fmla="*/ 3 h 6423976"/>
                  <a:gd name="connsiteX0" fmla="*/ 10681 w 8496871"/>
                  <a:gd name="connsiteY0" fmla="*/ 3 h 6423990"/>
                  <a:gd name="connsiteX1" fmla="*/ 1447 w 8496871"/>
                  <a:gd name="connsiteY1" fmla="*/ 6423993 h 6423990"/>
                  <a:gd name="connsiteX2" fmla="*/ 8496871 w 8496871"/>
                  <a:gd name="connsiteY2" fmla="*/ 6308188 h 6423990"/>
                  <a:gd name="connsiteX3" fmla="*/ 8427423 w 8496871"/>
                  <a:gd name="connsiteY3" fmla="*/ 138882 h 6423990"/>
                  <a:gd name="connsiteX4" fmla="*/ 10681 w 8496871"/>
                  <a:gd name="connsiteY4" fmla="*/ 3 h 6423990"/>
                  <a:gd name="connsiteX0" fmla="*/ 10681 w 8508366"/>
                  <a:gd name="connsiteY0" fmla="*/ 3 h 6423990"/>
                  <a:gd name="connsiteX1" fmla="*/ 1447 w 8508366"/>
                  <a:gd name="connsiteY1" fmla="*/ 6423993 h 6423990"/>
                  <a:gd name="connsiteX2" fmla="*/ 8496871 w 8508366"/>
                  <a:gd name="connsiteY2" fmla="*/ 6308188 h 6423990"/>
                  <a:gd name="connsiteX3" fmla="*/ 8508363 w 8508366"/>
                  <a:gd name="connsiteY3" fmla="*/ 208707 h 6423990"/>
                  <a:gd name="connsiteX4" fmla="*/ 10681 w 8508366"/>
                  <a:gd name="connsiteY4" fmla="*/ 3 h 64239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508366" h="6423990">
                    <a:moveTo>
                      <a:pt x="10681" y="3"/>
                    </a:moveTo>
                    <a:cubicBezTo>
                      <a:pt x="18142" y="2141326"/>
                      <a:pt x="-6014" y="4282670"/>
                      <a:pt x="1447" y="6423993"/>
                    </a:cubicBezTo>
                    <a:lnTo>
                      <a:pt x="8496871" y="6308188"/>
                    </a:lnTo>
                    <a:cubicBezTo>
                      <a:pt x="8500702" y="4275028"/>
                      <a:pt x="8504532" y="2241867"/>
                      <a:pt x="8508363" y="208707"/>
                    </a:cubicBezTo>
                    <a:lnTo>
                      <a:pt x="10681" y="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GB" sz="1800"/>
              </a:p>
            </p:txBody>
          </p:sp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B32A6385-AA93-4DD2-9373-1AF2BE502F60}"/>
                  </a:ext>
                </a:extLst>
              </p:cNvPr>
              <p:cNvSpPr/>
              <p:nvPr userDrawn="1"/>
            </p:nvSpPr>
            <p:spPr>
              <a:xfrm>
                <a:off x="8620635" y="103977"/>
                <a:ext cx="553673" cy="553673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GB" sz="1800"/>
              </a:p>
            </p:txBody>
          </p:sp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6732B8CB-5CF6-4FED-9986-D3C052A8A2F8}"/>
                  </a:ext>
                </a:extLst>
              </p:cNvPr>
              <p:cNvSpPr/>
              <p:nvPr userDrawn="1"/>
            </p:nvSpPr>
            <p:spPr>
              <a:xfrm>
                <a:off x="8620637" y="103820"/>
                <a:ext cx="554041" cy="554041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FFFFE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pic>
          <p:nvPicPr>
            <p:cNvPr id="26" name="Picture 25" descr="Icon&#10;&#10;Description automatically generated">
              <a:extLst>
                <a:ext uri="{FF2B5EF4-FFF2-40B4-BE49-F238E27FC236}">
                  <a16:creationId xmlns:a16="http://schemas.microsoft.com/office/drawing/2014/main" id="{63FFE521-9F1D-4F90-A0BE-22A40EC0E4E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62760" y="168762"/>
              <a:ext cx="363996" cy="43836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45056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3: Summ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95265FA-A7F8-4502-9C7F-AFAADBF2BAF7}"/>
              </a:ext>
            </a:extLst>
          </p:cNvPr>
          <p:cNvSpPr/>
          <p:nvPr userDrawn="1"/>
        </p:nvSpPr>
        <p:spPr>
          <a:xfrm>
            <a:off x="-18849" y="186280"/>
            <a:ext cx="9999593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CC29789-1A03-496E-B582-58E8B87FB828}"/>
              </a:ext>
            </a:extLst>
          </p:cNvPr>
          <p:cNvSpPr/>
          <p:nvPr userDrawn="1"/>
        </p:nvSpPr>
        <p:spPr>
          <a:xfrm rot="5400000">
            <a:off x="8786943" y="3143368"/>
            <a:ext cx="6582195" cy="2722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3FC3646-2EE4-4FAF-90D2-A3928242C367}"/>
              </a:ext>
            </a:extLst>
          </p:cNvPr>
          <p:cNvSpPr/>
          <p:nvPr userDrawn="1"/>
        </p:nvSpPr>
        <p:spPr>
          <a:xfrm rot="5400000">
            <a:off x="8786583" y="3146650"/>
            <a:ext cx="6582195" cy="271548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863FDE2-0AD5-46B2-BD0E-E131EEA68CB9}"/>
              </a:ext>
            </a:extLst>
          </p:cNvPr>
          <p:cNvSpPr/>
          <p:nvPr userDrawn="1"/>
        </p:nvSpPr>
        <p:spPr>
          <a:xfrm rot="5400000">
            <a:off x="10898754" y="5255906"/>
            <a:ext cx="2194560" cy="4348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spc="50" baseline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F5FB7B79-1ACF-481C-A9B9-8A0EE7C52C4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0094" y="234235"/>
            <a:ext cx="9478446" cy="45808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000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United Curriculum" pitchFamily="2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29" name="Subtitle 8">
            <a:extLst>
              <a:ext uri="{FF2B5EF4-FFF2-40B4-BE49-F238E27FC236}">
                <a16:creationId xmlns:a16="http://schemas.microsoft.com/office/drawing/2014/main" id="{41372C21-26B3-44BF-B17D-BDB4CB837A9E}"/>
              </a:ext>
            </a:extLst>
          </p:cNvPr>
          <p:cNvSpPr txBox="1">
            <a:spLocks/>
          </p:cNvSpPr>
          <p:nvPr userDrawn="1"/>
        </p:nvSpPr>
        <p:spPr>
          <a:xfrm>
            <a:off x="11628208" y="6595205"/>
            <a:ext cx="715671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United Curriculum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United Curriculum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United Curriculum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4B4753BF-C045-49F5-9660-114F9C1A6E2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 rot="16200000">
            <a:off x="10897479" y="5281168"/>
            <a:ext cx="2177126" cy="381420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 baseline="0">
                <a:ln w="12700">
                  <a:noFill/>
                </a:ln>
                <a:solidFill>
                  <a:schemeClr val="tx1"/>
                </a:solidFill>
                <a:latin typeface="United Curriculum" pitchFamily="2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Year [X]: Summer</a:t>
            </a:r>
            <a:endParaRPr lang="en-GB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93AD7552-CC83-4E3D-970D-6A2246A40FDF}"/>
              </a:ext>
            </a:extLst>
          </p:cNvPr>
          <p:cNvGrpSpPr/>
          <p:nvPr userDrawn="1"/>
        </p:nvGrpSpPr>
        <p:grpSpPr>
          <a:xfrm>
            <a:off x="10282273" y="-8877"/>
            <a:ext cx="1311164" cy="748952"/>
            <a:chOff x="7607201" y="-8675"/>
            <a:chExt cx="1065321" cy="748952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D043479A-9BEA-4DE1-A228-CAF87616DD0A}"/>
                </a:ext>
              </a:extLst>
            </p:cNvPr>
            <p:cNvGrpSpPr/>
            <p:nvPr userDrawn="1"/>
          </p:nvGrpSpPr>
          <p:grpSpPr>
            <a:xfrm>
              <a:off x="7607201" y="-8675"/>
              <a:ext cx="1065321" cy="748952"/>
              <a:chOff x="8354346" y="-8675"/>
              <a:chExt cx="1065321" cy="748952"/>
            </a:xfrm>
          </p:grpSpPr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6476FD17-20EB-449A-9366-B6A9B46BC637}"/>
                  </a:ext>
                </a:extLst>
              </p:cNvPr>
              <p:cNvSpPr/>
              <p:nvPr userDrawn="1"/>
            </p:nvSpPr>
            <p:spPr>
              <a:xfrm rot="16200000">
                <a:off x="8512531" y="-166860"/>
                <a:ext cx="748952" cy="1065321"/>
              </a:xfrm>
              <a:custGeom>
                <a:avLst/>
                <a:gdLst>
                  <a:gd name="connsiteX0" fmla="*/ 104172 w 8669438"/>
                  <a:gd name="connsiteY0" fmla="*/ 0 h 6423949"/>
                  <a:gd name="connsiteX1" fmla="*/ 0 w 8669438"/>
                  <a:gd name="connsiteY1" fmla="*/ 6423949 h 6423949"/>
                  <a:gd name="connsiteX2" fmla="*/ 8669438 w 8669438"/>
                  <a:gd name="connsiteY2" fmla="*/ 6308202 h 6423949"/>
                  <a:gd name="connsiteX3" fmla="*/ 8599990 w 8669438"/>
                  <a:gd name="connsiteY3" fmla="*/ 138896 h 6423949"/>
                  <a:gd name="connsiteX4" fmla="*/ 104172 w 8669438"/>
                  <a:gd name="connsiteY4" fmla="*/ 0 h 6423949"/>
                  <a:gd name="connsiteX0" fmla="*/ 183248 w 8669438"/>
                  <a:gd name="connsiteY0" fmla="*/ 3 h 6423935"/>
                  <a:gd name="connsiteX1" fmla="*/ 0 w 8669438"/>
                  <a:gd name="connsiteY1" fmla="*/ 6423935 h 6423935"/>
                  <a:gd name="connsiteX2" fmla="*/ 8669438 w 8669438"/>
                  <a:gd name="connsiteY2" fmla="*/ 6308188 h 6423935"/>
                  <a:gd name="connsiteX3" fmla="*/ 8599990 w 8669438"/>
                  <a:gd name="connsiteY3" fmla="*/ 138882 h 6423935"/>
                  <a:gd name="connsiteX4" fmla="*/ 183248 w 8669438"/>
                  <a:gd name="connsiteY4" fmla="*/ 3 h 6423935"/>
                  <a:gd name="connsiteX0" fmla="*/ 25077 w 8511267"/>
                  <a:gd name="connsiteY0" fmla="*/ 3 h 6441408"/>
                  <a:gd name="connsiteX1" fmla="*/ -3 w 8511267"/>
                  <a:gd name="connsiteY1" fmla="*/ 6441405 h 6441408"/>
                  <a:gd name="connsiteX2" fmla="*/ 8511267 w 8511267"/>
                  <a:gd name="connsiteY2" fmla="*/ 6308188 h 6441408"/>
                  <a:gd name="connsiteX3" fmla="*/ 8441819 w 8511267"/>
                  <a:gd name="connsiteY3" fmla="*/ 138882 h 6441408"/>
                  <a:gd name="connsiteX4" fmla="*/ 25077 w 8511267"/>
                  <a:gd name="connsiteY4" fmla="*/ 3 h 6441408"/>
                  <a:gd name="connsiteX0" fmla="*/ 3 w 8486193"/>
                  <a:gd name="connsiteY0" fmla="*/ 3 h 6423976"/>
                  <a:gd name="connsiteX1" fmla="*/ 22387 w 8486193"/>
                  <a:gd name="connsiteY1" fmla="*/ 6423973 h 6423976"/>
                  <a:gd name="connsiteX2" fmla="*/ 8486193 w 8486193"/>
                  <a:gd name="connsiteY2" fmla="*/ 6308188 h 6423976"/>
                  <a:gd name="connsiteX3" fmla="*/ 8416745 w 8486193"/>
                  <a:gd name="connsiteY3" fmla="*/ 138882 h 6423976"/>
                  <a:gd name="connsiteX4" fmla="*/ 3 w 8486193"/>
                  <a:gd name="connsiteY4" fmla="*/ 3 h 6423976"/>
                  <a:gd name="connsiteX0" fmla="*/ 10681 w 8496871"/>
                  <a:gd name="connsiteY0" fmla="*/ 3 h 6423990"/>
                  <a:gd name="connsiteX1" fmla="*/ 1447 w 8496871"/>
                  <a:gd name="connsiteY1" fmla="*/ 6423993 h 6423990"/>
                  <a:gd name="connsiteX2" fmla="*/ 8496871 w 8496871"/>
                  <a:gd name="connsiteY2" fmla="*/ 6308188 h 6423990"/>
                  <a:gd name="connsiteX3" fmla="*/ 8427423 w 8496871"/>
                  <a:gd name="connsiteY3" fmla="*/ 138882 h 6423990"/>
                  <a:gd name="connsiteX4" fmla="*/ 10681 w 8496871"/>
                  <a:gd name="connsiteY4" fmla="*/ 3 h 6423990"/>
                  <a:gd name="connsiteX0" fmla="*/ 10681 w 8508366"/>
                  <a:gd name="connsiteY0" fmla="*/ 3 h 6423990"/>
                  <a:gd name="connsiteX1" fmla="*/ 1447 w 8508366"/>
                  <a:gd name="connsiteY1" fmla="*/ 6423993 h 6423990"/>
                  <a:gd name="connsiteX2" fmla="*/ 8496871 w 8508366"/>
                  <a:gd name="connsiteY2" fmla="*/ 6308188 h 6423990"/>
                  <a:gd name="connsiteX3" fmla="*/ 8508363 w 8508366"/>
                  <a:gd name="connsiteY3" fmla="*/ 208707 h 6423990"/>
                  <a:gd name="connsiteX4" fmla="*/ 10681 w 8508366"/>
                  <a:gd name="connsiteY4" fmla="*/ 3 h 64239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508366" h="6423990">
                    <a:moveTo>
                      <a:pt x="10681" y="3"/>
                    </a:moveTo>
                    <a:cubicBezTo>
                      <a:pt x="18142" y="2141326"/>
                      <a:pt x="-6014" y="4282670"/>
                      <a:pt x="1447" y="6423993"/>
                    </a:cubicBezTo>
                    <a:lnTo>
                      <a:pt x="8496871" y="6308188"/>
                    </a:lnTo>
                    <a:cubicBezTo>
                      <a:pt x="8500702" y="4275028"/>
                      <a:pt x="8504532" y="2241867"/>
                      <a:pt x="8508363" y="208707"/>
                    </a:cubicBezTo>
                    <a:lnTo>
                      <a:pt x="10681" y="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GB" sz="1800"/>
              </a:p>
            </p:txBody>
          </p:sp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4652A866-A903-4D46-87DB-8F2F2809AC94}"/>
                  </a:ext>
                </a:extLst>
              </p:cNvPr>
              <p:cNvSpPr/>
              <p:nvPr userDrawn="1"/>
            </p:nvSpPr>
            <p:spPr>
              <a:xfrm>
                <a:off x="8620635" y="103977"/>
                <a:ext cx="553673" cy="553673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GB" sz="1800"/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352FCA6B-E539-4D64-8A69-1B54EA534415}"/>
                  </a:ext>
                </a:extLst>
              </p:cNvPr>
              <p:cNvSpPr/>
              <p:nvPr userDrawn="1"/>
            </p:nvSpPr>
            <p:spPr>
              <a:xfrm>
                <a:off x="8620637" y="103820"/>
                <a:ext cx="554041" cy="554041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FFFFE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pic>
          <p:nvPicPr>
            <p:cNvPr id="21" name="Picture 20" descr="Icon&#10;&#10;Description automatically generated">
              <a:extLst>
                <a:ext uri="{FF2B5EF4-FFF2-40B4-BE49-F238E27FC236}">
                  <a16:creationId xmlns:a16="http://schemas.microsoft.com/office/drawing/2014/main" id="{F046EDD7-405B-4297-A877-EF9E24ABB30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62760" y="168762"/>
              <a:ext cx="363996" cy="43836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46101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9E67B62-9F08-42F6-8135-B253C57580AD}"/>
              </a:ext>
            </a:extLst>
          </p:cNvPr>
          <p:cNvSpPr/>
          <p:nvPr userDrawn="1"/>
        </p:nvSpPr>
        <p:spPr>
          <a:xfrm>
            <a:off x="1" y="0"/>
            <a:ext cx="12210849" cy="6858000"/>
          </a:xfrm>
          <a:custGeom>
            <a:avLst/>
            <a:gdLst>
              <a:gd name="connsiteX0" fmla="*/ 0 w 9921315"/>
              <a:gd name="connsiteY0" fmla="*/ 0 h 6858000"/>
              <a:gd name="connsiteX1" fmla="*/ 9921315 w 9921315"/>
              <a:gd name="connsiteY1" fmla="*/ 0 h 6858000"/>
              <a:gd name="connsiteX2" fmla="*/ 9921315 w 9921315"/>
              <a:gd name="connsiteY2" fmla="*/ 6858000 h 6858000"/>
              <a:gd name="connsiteX3" fmla="*/ 0 w 9921315"/>
              <a:gd name="connsiteY3" fmla="*/ 6858000 h 6858000"/>
              <a:gd name="connsiteX4" fmla="*/ 0 w 9921315"/>
              <a:gd name="connsiteY4" fmla="*/ 0 h 6858000"/>
              <a:gd name="connsiteX5" fmla="*/ 94716 w 9921315"/>
              <a:gd name="connsiteY5" fmla="*/ 92308 h 6858000"/>
              <a:gd name="connsiteX6" fmla="*/ 94716 w 9921315"/>
              <a:gd name="connsiteY6" fmla="*/ 6771640 h 6858000"/>
              <a:gd name="connsiteX7" fmla="*/ 9811285 w 9921315"/>
              <a:gd name="connsiteY7" fmla="*/ 6771640 h 6858000"/>
              <a:gd name="connsiteX8" fmla="*/ 9811285 w 9921315"/>
              <a:gd name="connsiteY8" fmla="*/ 92308 h 6858000"/>
              <a:gd name="connsiteX9" fmla="*/ 94716 w 9921315"/>
              <a:gd name="connsiteY9" fmla="*/ 9230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1315" h="6858000">
                <a:moveTo>
                  <a:pt x="0" y="0"/>
                </a:moveTo>
                <a:lnTo>
                  <a:pt x="9921315" y="0"/>
                </a:lnTo>
                <a:lnTo>
                  <a:pt x="9921315" y="6858000"/>
                </a:lnTo>
                <a:lnTo>
                  <a:pt x="0" y="6858000"/>
                </a:lnTo>
                <a:lnTo>
                  <a:pt x="0" y="0"/>
                </a:lnTo>
                <a:close/>
                <a:moveTo>
                  <a:pt x="94716" y="92308"/>
                </a:moveTo>
                <a:lnTo>
                  <a:pt x="94716" y="6771640"/>
                </a:lnTo>
                <a:lnTo>
                  <a:pt x="9811285" y="6771640"/>
                </a:lnTo>
                <a:lnTo>
                  <a:pt x="9811285" y="92308"/>
                </a:lnTo>
                <a:lnTo>
                  <a:pt x="94716" y="92308"/>
                </a:lnTo>
                <a:close/>
              </a:path>
            </a:pathLst>
          </a:custGeom>
          <a:solidFill>
            <a:srgbClr val="C2C2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8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33D9D60-35E7-4DD1-9362-5CC11EFD1459}"/>
              </a:ext>
            </a:extLst>
          </p:cNvPr>
          <p:cNvSpPr/>
          <p:nvPr userDrawn="1"/>
        </p:nvSpPr>
        <p:spPr>
          <a:xfrm rot="10800000">
            <a:off x="360570" y="6567595"/>
            <a:ext cx="11854619" cy="29756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GB" sz="1800">
              <a:solidFill>
                <a:srgbClr val="32323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829CE7C-04F8-43ED-804F-2456F7A4ECBC}"/>
              </a:ext>
            </a:extLst>
          </p:cNvPr>
          <p:cNvCxnSpPr>
            <a:cxnSpLocks/>
          </p:cNvCxnSpPr>
          <p:nvPr userDrawn="1"/>
        </p:nvCxnSpPr>
        <p:spPr>
          <a:xfrm>
            <a:off x="58597" y="6532600"/>
            <a:ext cx="12133403" cy="0"/>
          </a:xfrm>
          <a:prstGeom prst="line">
            <a:avLst/>
          </a:prstGeom>
          <a:ln w="88900">
            <a:solidFill>
              <a:srgbClr val="C2C2C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43F0249-84CA-4B40-8804-94DB2F65435D}"/>
              </a:ext>
            </a:extLst>
          </p:cNvPr>
          <p:cNvGrpSpPr/>
          <p:nvPr userDrawn="1"/>
        </p:nvGrpSpPr>
        <p:grpSpPr>
          <a:xfrm>
            <a:off x="-783079" y="6261571"/>
            <a:ext cx="1551167" cy="1192859"/>
            <a:chOff x="-2681662" y="4062078"/>
            <a:chExt cx="2019221" cy="1911133"/>
          </a:xfrm>
        </p:grpSpPr>
        <p:sp>
          <p:nvSpPr>
            <p:cNvPr id="16" name="Arc 15">
              <a:extLst>
                <a:ext uri="{FF2B5EF4-FFF2-40B4-BE49-F238E27FC236}">
                  <a16:creationId xmlns:a16="http://schemas.microsoft.com/office/drawing/2014/main" id="{C896CECD-A647-464D-81EC-D38BFAE0CB48}"/>
                </a:ext>
              </a:extLst>
            </p:cNvPr>
            <p:cNvSpPr/>
            <p:nvPr userDrawn="1"/>
          </p:nvSpPr>
          <p:spPr>
            <a:xfrm>
              <a:off x="-2681662" y="4062078"/>
              <a:ext cx="2019221" cy="1911133"/>
            </a:xfrm>
            <a:prstGeom prst="arc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sz="1800"/>
            </a:p>
          </p:txBody>
        </p: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6EEA78AC-65D9-4545-82DA-EF2FDADF97D1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6708"/>
            <a:stretch/>
          </p:blipFill>
          <p:spPr>
            <a:xfrm>
              <a:off x="-1586016" y="4352551"/>
              <a:ext cx="731916" cy="588653"/>
            </a:xfrm>
            <a:prstGeom prst="rect">
              <a:avLst/>
            </a:prstGeom>
          </p:spPr>
        </p:pic>
      </p:grp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4E222C13-F246-4D77-A53F-8646CCB218C1}"/>
              </a:ext>
            </a:extLst>
          </p:cNvPr>
          <p:cNvSpPr txBox="1">
            <a:spLocks/>
          </p:cNvSpPr>
          <p:nvPr userDrawn="1"/>
        </p:nvSpPr>
        <p:spPr>
          <a:xfrm>
            <a:off x="2302390" y="6594683"/>
            <a:ext cx="6649374" cy="270314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b="0" kern="1200">
                <a:ln w="12700">
                  <a:solidFill>
                    <a:srgbClr val="565656"/>
                  </a:solidFill>
                </a:ln>
                <a:solidFill>
                  <a:srgbClr val="565656"/>
                </a:solidFill>
                <a:latin typeface="ABeeZee" panose="02000000000000000000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31" b="1">
                <a:ln w="12700">
                  <a:noFill/>
                </a:ln>
                <a:solidFill>
                  <a:schemeClr val="bg2"/>
                </a:solidFill>
                <a:latin typeface="United Curriculum" pitchFamily="2" charset="0"/>
              </a:rPr>
              <a:t>United Curriculum  |  </a:t>
            </a:r>
            <a:r>
              <a:rPr lang="en-US" sz="831" b="1">
                <a:ln w="12700">
                  <a:noFill/>
                </a:ln>
                <a:solidFill>
                  <a:schemeClr val="accent1"/>
                </a:solidFill>
                <a:latin typeface="United Curriculum" pitchFamily="2" charset="0"/>
              </a:rPr>
              <a:t>Primary Geography</a:t>
            </a:r>
            <a:endParaRPr lang="en-GB" sz="831" b="1">
              <a:ln w="12700">
                <a:noFill/>
              </a:ln>
              <a:solidFill>
                <a:schemeClr val="accent1"/>
              </a:solidFill>
              <a:latin typeface="United Curriculum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6808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9591CFB-2D68-40E4-AB7E-6E0D9F0B90F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566824"/>
              </p:ext>
            </p:extLst>
          </p:nvPr>
        </p:nvGraphicFramePr>
        <p:xfrm>
          <a:off x="803909" y="855916"/>
          <a:ext cx="9240881" cy="54730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400">
                  <a:extLst>
                    <a:ext uri="{9D8B030D-6E8A-4147-A177-3AD203B41FA5}">
                      <a16:colId xmlns:a16="http://schemas.microsoft.com/office/drawing/2014/main" val="3992725249"/>
                    </a:ext>
                  </a:extLst>
                </a:gridCol>
                <a:gridCol w="1127060">
                  <a:extLst>
                    <a:ext uri="{9D8B030D-6E8A-4147-A177-3AD203B41FA5}">
                      <a16:colId xmlns:a16="http://schemas.microsoft.com/office/drawing/2014/main" val="1880659616"/>
                    </a:ext>
                  </a:extLst>
                </a:gridCol>
                <a:gridCol w="1127060">
                  <a:extLst>
                    <a:ext uri="{9D8B030D-6E8A-4147-A177-3AD203B41FA5}">
                      <a16:colId xmlns:a16="http://schemas.microsoft.com/office/drawing/2014/main" val="2893908996"/>
                    </a:ext>
                  </a:extLst>
                </a:gridCol>
                <a:gridCol w="1127060">
                  <a:extLst>
                    <a:ext uri="{9D8B030D-6E8A-4147-A177-3AD203B41FA5}">
                      <a16:colId xmlns:a16="http://schemas.microsoft.com/office/drawing/2014/main" val="2651868341"/>
                    </a:ext>
                  </a:extLst>
                </a:gridCol>
                <a:gridCol w="1127060">
                  <a:extLst>
                    <a:ext uri="{9D8B030D-6E8A-4147-A177-3AD203B41FA5}">
                      <a16:colId xmlns:a16="http://schemas.microsoft.com/office/drawing/2014/main" val="4129289550"/>
                    </a:ext>
                  </a:extLst>
                </a:gridCol>
                <a:gridCol w="1127060">
                  <a:extLst>
                    <a:ext uri="{9D8B030D-6E8A-4147-A177-3AD203B41FA5}">
                      <a16:colId xmlns:a16="http://schemas.microsoft.com/office/drawing/2014/main" val="3606215477"/>
                    </a:ext>
                  </a:extLst>
                </a:gridCol>
                <a:gridCol w="1127060">
                  <a:extLst>
                    <a:ext uri="{9D8B030D-6E8A-4147-A177-3AD203B41FA5}">
                      <a16:colId xmlns:a16="http://schemas.microsoft.com/office/drawing/2014/main" val="3772626618"/>
                    </a:ext>
                  </a:extLst>
                </a:gridCol>
                <a:gridCol w="1102562">
                  <a:extLst>
                    <a:ext uri="{9D8B030D-6E8A-4147-A177-3AD203B41FA5}">
                      <a16:colId xmlns:a16="http://schemas.microsoft.com/office/drawing/2014/main" val="2563548700"/>
                    </a:ext>
                  </a:extLst>
                </a:gridCol>
                <a:gridCol w="1151559">
                  <a:extLst>
                    <a:ext uri="{9D8B030D-6E8A-4147-A177-3AD203B41FA5}">
                      <a16:colId xmlns:a16="http://schemas.microsoft.com/office/drawing/2014/main" val="3742635946"/>
                    </a:ext>
                  </a:extLst>
                </a:gridCol>
              </a:tblGrid>
              <a:tr h="20339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>
                        <a:solidFill>
                          <a:srgbClr val="052264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err="1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N3</a:t>
                      </a:r>
                      <a:r>
                        <a:rPr lang="en-US" sz="1000" b="1" i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-4</a:t>
                      </a:r>
                    </a:p>
                  </a:txBody>
                  <a:tcPr marL="59144" marR="5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Reception</a:t>
                      </a:r>
                    </a:p>
                  </a:txBody>
                  <a:tcPr marL="59144" marR="5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Year 1/2 A</a:t>
                      </a:r>
                    </a:p>
                  </a:txBody>
                  <a:tcPr marL="59144" marR="5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Year 1/2 B</a:t>
                      </a:r>
                    </a:p>
                  </a:txBody>
                  <a:tcPr marL="59144" marR="5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Year 3/4 A</a:t>
                      </a:r>
                    </a:p>
                  </a:txBody>
                  <a:tcPr marL="59144" marR="5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Year 3/4 B</a:t>
                      </a:r>
                    </a:p>
                  </a:txBody>
                  <a:tcPr marL="59144" marR="5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Year 5/6 A</a:t>
                      </a:r>
                    </a:p>
                  </a:txBody>
                  <a:tcPr marL="59144" marR="5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Year 5/6 B</a:t>
                      </a:r>
                    </a:p>
                  </a:txBody>
                  <a:tcPr marL="59144" marR="5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6369024"/>
                  </a:ext>
                </a:extLst>
              </a:tr>
              <a:tr h="172240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>
                          <a:solidFill>
                            <a:schemeClr val="bg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Autumn</a:t>
                      </a:r>
                    </a:p>
                  </a:txBody>
                  <a:tcPr marL="36000" marR="36000" marT="36000" marB="3600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62A6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9148" marR="59148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endParaRPr lang="en-GB" sz="800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9148" marR="59148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8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Here I am</a:t>
                      </a:r>
                      <a:endParaRPr lang="en-GB" sz="8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800" i="0" dirty="0">
                          <a:solidFill>
                            <a:schemeClr val="bg1"/>
                          </a:solidFill>
                          <a:effectLst/>
                          <a:highlight>
                            <a:srgbClr val="CAC4E2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i="0" dirty="0">
                        <a:solidFill>
                          <a:schemeClr val="bg1"/>
                        </a:solidFill>
                        <a:effectLst/>
                        <a:highlight>
                          <a:srgbClr val="CAC4E2"/>
                        </a:highlight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80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Locating our school in our local area, and identifying local physical and human features on a map and during fieldwork</a:t>
                      </a: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9148" marR="59148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8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Mini mappers</a:t>
                      </a:r>
                      <a:endParaRPr lang="en-GB" sz="800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800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Studying the human and physical geography of the local area with an introduction to scale and fieldwork</a:t>
                      </a:r>
                      <a:endParaRPr lang="en-GB" sz="800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9148" marR="59148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8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United Kingdom</a:t>
                      </a: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i="0" dirty="0">
                        <a:solidFill>
                          <a:schemeClr val="bg1"/>
                        </a:solidFill>
                        <a:effectLst/>
                        <a:highlight>
                          <a:srgbClr val="CAC4E2"/>
                        </a:highlight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80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Locating the UK, Great Britain and the British Isles, and regions and counties; identifying </a:t>
                      </a:r>
                      <a:r>
                        <a:rPr lang="en-GB" sz="800" i="0" strike="noStrike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physical features and regeneration of      </a:t>
                      </a:r>
                      <a:r>
                        <a:rPr lang="en-GB" sz="800" i="0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8262A6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one region</a:t>
                      </a:r>
                      <a:endParaRPr lang="en-GB" sz="800" i="0" strike="noStrike" dirty="0">
                        <a:solidFill>
                          <a:schemeClr val="tx1"/>
                        </a:solidFill>
                        <a:effectLst/>
                        <a:highlight>
                          <a:srgbClr val="8262A6"/>
                        </a:highlight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9148" marR="59148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8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GB" sz="800" b="1" i="0" strike="noStrike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Looking at South America and Brazil</a:t>
                      </a:r>
                      <a:endParaRPr lang="en-GB" sz="800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800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Locating lines of longitude and latitude and South America; understanding Brazil’s physical features and climate, and its human settlements in </a:t>
                      </a:r>
                      <a:r>
                        <a:rPr lang="en-GB" sz="800" i="0">
                          <a:solidFill>
                            <a:schemeClr val="tx1"/>
                          </a:solidFill>
                          <a:effectLst/>
                          <a:highlight>
                            <a:srgbClr val="8262A6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Rio de Janeiro</a:t>
                      </a:r>
                      <a:endParaRPr lang="en-GB" sz="800" i="0">
                        <a:solidFill>
                          <a:schemeClr val="tx1"/>
                        </a:solidFill>
                        <a:effectLst/>
                        <a:highlight>
                          <a:srgbClr val="8262A6"/>
                        </a:highlight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9148" marR="59148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8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Investigating world trade</a:t>
                      </a:r>
                      <a:r>
                        <a:rPr lang="en-GB" sz="80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endParaRPr lang="en-GB" sz="800" i="0" dirty="0">
                        <a:solidFill>
                          <a:schemeClr val="bg1"/>
                        </a:solidFill>
                        <a:effectLst/>
                        <a:highlight>
                          <a:srgbClr val="CAC4E2"/>
                        </a:highlight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80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Understanding the distribution of the world’s natural resources and how these are traded between places across the world</a:t>
                      </a: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9148" marR="59148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8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Climate across the world</a:t>
                      </a: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i="0" dirty="0">
                        <a:solidFill>
                          <a:schemeClr val="bg1"/>
                        </a:solidFill>
                        <a:effectLst/>
                        <a:highlight>
                          <a:srgbClr val="CAC4E2"/>
                        </a:highlight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80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Understanding</a:t>
                      </a:r>
                      <a:r>
                        <a:rPr lang="en-GB" sz="800" i="0" strike="sngStrike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80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climate zones, biomes and vegetation belts, and the effects of global warming on vulnerable biomes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9148" marR="59148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6502617"/>
                  </a:ext>
                </a:extLst>
              </a:tr>
              <a:tr h="1648310">
                <a:tc>
                  <a:txBody>
                    <a:bodyPr/>
                    <a:lstStyle/>
                    <a:p>
                      <a:pPr algn="ctr"/>
                      <a:r>
                        <a:rPr lang="en-GB" sz="1000" b="1">
                          <a:solidFill>
                            <a:schemeClr val="bg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Spring</a:t>
                      </a:r>
                    </a:p>
                  </a:txBody>
                  <a:tcPr marL="36000" marR="36000" marT="36000" marB="3600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62A6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9148" marR="59148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9148" marR="59148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8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There you are</a:t>
                      </a: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Understanding where we live on the global scale; locating continents; and comparing the human and physical features of an area in the UK with an area in </a:t>
                      </a:r>
                      <a:r>
                        <a:rPr lang="en-GB" sz="800" i="0" dirty="0">
                          <a:solidFill>
                            <a:schemeClr val="tx1"/>
                          </a:solidFill>
                          <a:effectLst/>
                          <a:highlight>
                            <a:srgbClr val="8262A6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Kenya</a:t>
                      </a:r>
                      <a:endParaRPr lang="en-GB" sz="800" i="0" dirty="0">
                        <a:solidFill>
                          <a:schemeClr val="tx1"/>
                        </a:solidFill>
                        <a:effectLst/>
                        <a:highlight>
                          <a:srgbClr val="8262A6"/>
                        </a:highlight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9148" marR="59148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Where we are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Locating our local area in the UK; identifying the four countries of the UK; some key human and physical features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9148" marR="59148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800" b="1" i="0" strike="noStrike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Volcanoes</a:t>
                      </a:r>
                      <a:endParaRPr lang="en-GB" sz="800" i="0" strike="noStrike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80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Understanding the structure of the Earth; how volcanoes are formed; and the impacts they can have on human settlement using case studies of Etna and La Soufriere</a:t>
                      </a: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9148" marR="59148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8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 Tropical rainforests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endParaRPr lang="en-GB" sz="800" b="0" i="0" dirty="0">
                        <a:solidFill>
                          <a:schemeClr val="bg1"/>
                        </a:solidFill>
                        <a:effectLst/>
                        <a:highlight>
                          <a:srgbClr val="CAC4E2"/>
                        </a:highlight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80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Understanding the key features of a rainforest ecosystem, the contributions they make to the world and the threats they face (using the        </a:t>
                      </a:r>
                      <a:r>
                        <a:rPr lang="en-GB" sz="800" i="0" dirty="0">
                          <a:solidFill>
                            <a:schemeClr val="tx1"/>
                          </a:solidFill>
                          <a:effectLst/>
                          <a:highlight>
                            <a:srgbClr val="8262A6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Amazon Rainforest</a:t>
                      </a:r>
                      <a:r>
                        <a:rPr lang="en-GB" sz="80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)</a:t>
                      </a: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9148" marR="59148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Looking at North America and water</a:t>
                      </a:r>
                      <a:endParaRPr lang="en-GB" sz="800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800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Understanding the water cycle and the distribution of the world’s water; examining the physical and human geography around rivers in North America</a:t>
                      </a:r>
                      <a:endParaRPr lang="en-GB" sz="800" i="0">
                        <a:solidFill>
                          <a:schemeClr val="bg1"/>
                        </a:solidFill>
                        <a:effectLst/>
                        <a:highlight>
                          <a:srgbClr val="E6E6E6"/>
                        </a:highlight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9148" marR="59148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8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On the move</a:t>
                      </a: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0" dirty="0">
                          <a:solidFill>
                            <a:schemeClr val="bg1"/>
                          </a:solidFill>
                          <a:effectLst/>
                          <a:highlight>
                            <a:srgbClr val="CAC4E2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[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Understanding push and pull factors in migration from the Northern Triangle to the USA, and from Syria to countries in Europe; understanding the benefits of migration to the UK</a:t>
                      </a: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9148" marR="59148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9660222"/>
                  </a:ext>
                </a:extLst>
              </a:tr>
              <a:tr h="1585062">
                <a:tc>
                  <a:txBody>
                    <a:bodyPr/>
                    <a:lstStyle/>
                    <a:p>
                      <a:pPr algn="ctr"/>
                      <a:r>
                        <a:rPr lang="en-GB" sz="1000" b="1">
                          <a:solidFill>
                            <a:schemeClr val="bg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Summer</a:t>
                      </a:r>
                    </a:p>
                  </a:txBody>
                  <a:tcPr marL="36000" marR="36000" marT="36000" marB="3600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62A6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endParaRPr lang="en-GB" sz="800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9148" marR="59148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endParaRPr lang="en-GB" sz="800" b="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9148" marR="59148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  Hot and cold deserts</a:t>
                      </a: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endParaRPr lang="en-GB" sz="800" i="0" dirty="0">
                        <a:solidFill>
                          <a:schemeClr val="bg1"/>
                        </a:solidFill>
                        <a:effectLst/>
                        <a:highlight>
                          <a:srgbClr val="CAC4E2"/>
                        </a:highlight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80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Locating hot and cold deserts, and identifying common physical and human features</a:t>
                      </a: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9148" marR="59148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8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Rivers, seas and oceans</a:t>
                      </a:r>
                      <a:endParaRPr lang="en-GB" sz="800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800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Locating the seas around the UK and oceans of the world. Identifying physical and human features around rivers and coastal areas</a:t>
                      </a:r>
                      <a:endParaRPr lang="en-GB" sz="800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9148" marR="59148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8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 Earthquakes and human settlements</a:t>
                      </a:r>
                      <a:r>
                        <a:rPr lang="en-GB" sz="80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80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Understanding why earthquakes take place and what effects they had in Haiti and </a:t>
                      </a:r>
                      <a:r>
                        <a:rPr lang="en-GB" sz="800" i="0" dirty="0">
                          <a:solidFill>
                            <a:schemeClr val="tx1"/>
                          </a:solidFill>
                          <a:effectLst/>
                          <a:highlight>
                            <a:srgbClr val="8262A6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Japan</a:t>
                      </a:r>
                      <a:endParaRPr lang="en-GB" sz="800" i="0" dirty="0">
                        <a:solidFill>
                          <a:schemeClr val="tx1"/>
                        </a:solidFill>
                        <a:effectLst/>
                        <a:highlight>
                          <a:srgbClr val="8262A6"/>
                        </a:highlight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9148" marR="59148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8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Looking at Europe and tourism</a:t>
                      </a: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80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Comparing the human and physical features of the Alps, the Amalfi Coast and a local area, and exploring the impact of tourism in these areas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endParaRPr lang="en-GB" sz="800" i="0" dirty="0">
                        <a:solidFill>
                          <a:schemeClr val="tx1"/>
                        </a:solidFill>
                        <a:effectLst/>
                        <a:highlight>
                          <a:srgbClr val="8262A6"/>
                        </a:highlight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9148" marR="59148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8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Improving the environment</a:t>
                      </a: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i="0" dirty="0">
                        <a:solidFill>
                          <a:schemeClr val="bg1"/>
                        </a:solidFill>
                        <a:effectLst/>
                        <a:highlight>
                          <a:srgbClr val="CAC4E2"/>
                        </a:highlight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80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Recognising the importance of renewable energy through investigating wind power. Learning about reducing waste, and the actions that humans can take to improve the environment</a:t>
                      </a: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9148" marR="59148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8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I am a geographer</a:t>
                      </a:r>
                      <a:r>
                        <a:rPr lang="en-GB" sz="80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80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Posing questions, completing fieldwork and presenting a geographical investigation</a:t>
                      </a:r>
                      <a:endParaRPr lang="en-GB" sz="8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9148" marR="59148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5968774"/>
                  </a:ext>
                </a:extLst>
              </a:tr>
            </a:tbl>
          </a:graphicData>
        </a:graphic>
      </p:graphicFrame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11BF97-F4B6-457A-96B8-550B0B138E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>
                <a:ln w="12700">
                  <a:solidFill>
                    <a:schemeClr val="accent1"/>
                  </a:solidFill>
                </a:ln>
                <a:solidFill>
                  <a:srgbClr val="00B050"/>
                </a:solidFill>
              </a:rPr>
              <a:t>Geography</a:t>
            </a:r>
            <a:endParaRPr lang="en-GB" dirty="0">
              <a:ln w="12700">
                <a:solidFill>
                  <a:schemeClr val="accent1"/>
                </a:solidFill>
              </a:ln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7212735"/>
      </p:ext>
    </p:extLst>
  </p:cSld>
  <p:clrMapOvr>
    <a:masterClrMapping/>
  </p:clrMapOvr>
</p:sld>
</file>

<file path=ppt/theme/theme1.xml><?xml version="1.0" encoding="utf-8"?>
<a:theme xmlns:a="http://schemas.openxmlformats.org/drawingml/2006/main" name="Teacher Resources">
  <a:themeElements>
    <a:clrScheme name="UL Humanities (Teacher Facing)">
      <a:dk1>
        <a:srgbClr val="FFFFFF"/>
      </a:dk1>
      <a:lt1>
        <a:srgbClr val="000000"/>
      </a:lt1>
      <a:dk2>
        <a:srgbClr val="E6E6E6"/>
      </a:dk2>
      <a:lt2>
        <a:srgbClr val="565656"/>
      </a:lt2>
      <a:accent1>
        <a:srgbClr val="8262A6"/>
      </a:accent1>
      <a:accent2>
        <a:srgbClr val="D17E3F"/>
      </a:accent2>
      <a:accent3>
        <a:srgbClr val="3E9C64"/>
      </a:accent3>
      <a:accent4>
        <a:srgbClr val="4E83BE"/>
      </a:accent4>
      <a:accent5>
        <a:srgbClr val="C35993"/>
      </a:accent5>
      <a:accent6>
        <a:srgbClr val="88A442"/>
      </a:accent6>
      <a:hlink>
        <a:srgbClr val="D55D5D"/>
      </a:hlink>
      <a:folHlink>
        <a:srgbClr val="40A6BA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491</Words>
  <Application>Microsoft Office PowerPoint</Application>
  <PresentationFormat>Widescreen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Roboto</vt:lpstr>
      <vt:lpstr>United Curriculum</vt:lpstr>
      <vt:lpstr>Teacher Resources</vt:lpstr>
      <vt:lpstr>PowerPoint Presentation</vt:lpstr>
    </vt:vector>
  </TitlesOfParts>
  <Company>Truro and Penwith Academy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Jack Rutterford</dc:creator>
  <cp:lastModifiedBy>Jack Rutterford</cp:lastModifiedBy>
  <cp:revision>1</cp:revision>
  <dcterms:created xsi:type="dcterms:W3CDTF">2025-09-11T11:22:47Z</dcterms:created>
  <dcterms:modified xsi:type="dcterms:W3CDTF">2025-09-11T11:35:11Z</dcterms:modified>
</cp:coreProperties>
</file>