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7" r:id="rId2"/>
    <p:sldId id="281" r:id="rId3"/>
    <p:sldId id="282" r:id="rId4"/>
    <p:sldId id="271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D5"/>
    <a:srgbClr val="AE4282"/>
    <a:srgbClr val="9437FF"/>
    <a:srgbClr val="FF9300"/>
    <a:srgbClr val="D5FC79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54" autoAdjust="0"/>
    <p:restoredTop sz="95921"/>
  </p:normalViewPr>
  <p:slideViewPr>
    <p:cSldViewPr snapToGrid="0" snapToObjects="1">
      <p:cViewPr>
        <p:scale>
          <a:sx n="75" d="100"/>
          <a:sy n="75" d="100"/>
        </p:scale>
        <p:origin x="4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6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7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2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5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1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028-9A37-C54F-9931-94A2EAA6D468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A952A-6F43-DB4C-95B1-B9C308B44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0.png"/><Relationship Id="rId7" Type="http://schemas.openxmlformats.org/officeDocument/2006/relationships/image" Target="../media/image1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180623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547" y="1316255"/>
            <a:ext cx="10205156" cy="569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E66B6-1CFA-77DA-1B05-631D3DCA09AF}"/>
              </a:ext>
            </a:extLst>
          </p:cNvPr>
          <p:cNvSpPr txBox="1"/>
          <p:nvPr/>
        </p:nvSpPr>
        <p:spPr>
          <a:xfrm>
            <a:off x="2334768" y="372139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Here is a number line.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3B3D71-84F2-7482-08D7-7C57676D85C2}"/>
              </a:ext>
            </a:extLst>
          </p:cNvPr>
          <p:cNvSpPr txBox="1"/>
          <p:nvPr/>
        </p:nvSpPr>
        <p:spPr>
          <a:xfrm>
            <a:off x="2334768" y="2344750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Circle 64, 58 and 68 on the number line.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B5B7414-4D49-AA04-3D69-5CA7BB95C256}"/>
              </a:ext>
            </a:extLst>
          </p:cNvPr>
          <p:cNvSpPr/>
          <p:nvPr/>
        </p:nvSpPr>
        <p:spPr>
          <a:xfrm>
            <a:off x="5926779" y="1450945"/>
            <a:ext cx="594974" cy="594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3FC8A-99CC-F60B-E76D-B496B580A654}"/>
              </a:ext>
            </a:extLst>
          </p:cNvPr>
          <p:cNvSpPr txBox="1"/>
          <p:nvPr/>
        </p:nvSpPr>
        <p:spPr>
          <a:xfrm>
            <a:off x="2343912" y="3100857"/>
            <a:ext cx="73424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 numbers in order.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Start with the smallest.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D4E57E-BB4C-14CA-CE56-D9F20D73590F}"/>
              </a:ext>
            </a:extLst>
          </p:cNvPr>
          <p:cNvCxnSpPr>
            <a:cxnSpLocks/>
          </p:cNvCxnSpPr>
          <p:nvPr/>
        </p:nvCxnSpPr>
        <p:spPr>
          <a:xfrm>
            <a:off x="2334768" y="1218057"/>
            <a:ext cx="72220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E796C8-6370-1186-9FD9-509E47F233DE}"/>
              </a:ext>
            </a:extLst>
          </p:cNvPr>
          <p:cNvCxnSpPr>
            <a:cxnSpLocks/>
          </p:cNvCxnSpPr>
          <p:nvPr/>
        </p:nvCxnSpPr>
        <p:spPr>
          <a:xfrm>
            <a:off x="234526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AB0C2E-514A-02D1-E890-12E7465D1156}"/>
              </a:ext>
            </a:extLst>
          </p:cNvPr>
          <p:cNvCxnSpPr>
            <a:cxnSpLocks/>
          </p:cNvCxnSpPr>
          <p:nvPr/>
        </p:nvCxnSpPr>
        <p:spPr>
          <a:xfrm>
            <a:off x="289852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04CBFB-3805-2CFE-920E-879C63C5B1FC}"/>
              </a:ext>
            </a:extLst>
          </p:cNvPr>
          <p:cNvCxnSpPr>
            <a:cxnSpLocks/>
          </p:cNvCxnSpPr>
          <p:nvPr/>
        </p:nvCxnSpPr>
        <p:spPr>
          <a:xfrm>
            <a:off x="345179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DA882E-B1BD-839F-5299-BEFBF087F29F}"/>
              </a:ext>
            </a:extLst>
          </p:cNvPr>
          <p:cNvCxnSpPr>
            <a:cxnSpLocks/>
          </p:cNvCxnSpPr>
          <p:nvPr/>
        </p:nvCxnSpPr>
        <p:spPr>
          <a:xfrm>
            <a:off x="400505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E4715E-6430-7587-881D-E2A29EB8A2F2}"/>
              </a:ext>
            </a:extLst>
          </p:cNvPr>
          <p:cNvCxnSpPr>
            <a:cxnSpLocks/>
          </p:cNvCxnSpPr>
          <p:nvPr/>
        </p:nvCxnSpPr>
        <p:spPr>
          <a:xfrm>
            <a:off x="455832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5CA2D6-265A-E2E5-8A71-7FB66725CFE6}"/>
              </a:ext>
            </a:extLst>
          </p:cNvPr>
          <p:cNvCxnSpPr>
            <a:cxnSpLocks/>
          </p:cNvCxnSpPr>
          <p:nvPr/>
        </p:nvCxnSpPr>
        <p:spPr>
          <a:xfrm>
            <a:off x="511158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0BEE95-B81B-AC95-C8ED-D20DE84A30F1}"/>
              </a:ext>
            </a:extLst>
          </p:cNvPr>
          <p:cNvCxnSpPr>
            <a:cxnSpLocks/>
          </p:cNvCxnSpPr>
          <p:nvPr/>
        </p:nvCxnSpPr>
        <p:spPr>
          <a:xfrm>
            <a:off x="566485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B05E40-E459-F596-406F-2F83FA3D0307}"/>
              </a:ext>
            </a:extLst>
          </p:cNvPr>
          <p:cNvCxnSpPr>
            <a:cxnSpLocks/>
          </p:cNvCxnSpPr>
          <p:nvPr/>
        </p:nvCxnSpPr>
        <p:spPr>
          <a:xfrm>
            <a:off x="621811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25749-5400-6DA6-AEB3-DABEDD0AABA8}"/>
              </a:ext>
            </a:extLst>
          </p:cNvPr>
          <p:cNvCxnSpPr>
            <a:cxnSpLocks/>
          </p:cNvCxnSpPr>
          <p:nvPr/>
        </p:nvCxnSpPr>
        <p:spPr>
          <a:xfrm>
            <a:off x="677138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C43E6D-8E44-F6C1-A16A-02185AF6F952}"/>
              </a:ext>
            </a:extLst>
          </p:cNvPr>
          <p:cNvCxnSpPr>
            <a:cxnSpLocks/>
          </p:cNvCxnSpPr>
          <p:nvPr/>
        </p:nvCxnSpPr>
        <p:spPr>
          <a:xfrm>
            <a:off x="898444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99890C-2AF6-234D-9A94-55FB4E530645}"/>
              </a:ext>
            </a:extLst>
          </p:cNvPr>
          <p:cNvCxnSpPr>
            <a:cxnSpLocks/>
          </p:cNvCxnSpPr>
          <p:nvPr/>
        </p:nvCxnSpPr>
        <p:spPr>
          <a:xfrm>
            <a:off x="9537703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946C82F-31D1-5045-CF3A-89AEB4ED61C4}"/>
              </a:ext>
            </a:extLst>
          </p:cNvPr>
          <p:cNvSpPr txBox="1"/>
          <p:nvPr/>
        </p:nvSpPr>
        <p:spPr>
          <a:xfrm>
            <a:off x="2032743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C8DF37-E77B-E6A5-2363-224052436D70}"/>
              </a:ext>
            </a:extLst>
          </p:cNvPr>
          <p:cNvSpPr txBox="1"/>
          <p:nvPr/>
        </p:nvSpPr>
        <p:spPr>
          <a:xfrm>
            <a:off x="9117753" y="1472057"/>
            <a:ext cx="80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73ACF0-C120-301B-56C8-83DE0BAC0019}"/>
              </a:ext>
            </a:extLst>
          </p:cNvPr>
          <p:cNvCxnSpPr>
            <a:cxnSpLocks/>
          </p:cNvCxnSpPr>
          <p:nvPr/>
        </p:nvCxnSpPr>
        <p:spPr>
          <a:xfrm>
            <a:off x="732464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70422C-6D72-9FC9-7269-E81C94B7876B}"/>
              </a:ext>
            </a:extLst>
          </p:cNvPr>
          <p:cNvCxnSpPr>
            <a:cxnSpLocks/>
          </p:cNvCxnSpPr>
          <p:nvPr/>
        </p:nvCxnSpPr>
        <p:spPr>
          <a:xfrm>
            <a:off x="7877914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68C71A-17D5-20F0-8A16-AC0EF333B12E}"/>
              </a:ext>
            </a:extLst>
          </p:cNvPr>
          <p:cNvCxnSpPr>
            <a:cxnSpLocks/>
          </p:cNvCxnSpPr>
          <p:nvPr/>
        </p:nvCxnSpPr>
        <p:spPr>
          <a:xfrm>
            <a:off x="8431179" y="964057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3071435-43B4-DE48-0ABE-988DFF4EA19B}"/>
              </a:ext>
            </a:extLst>
          </p:cNvPr>
          <p:cNvSpPr txBox="1"/>
          <p:nvPr/>
        </p:nvSpPr>
        <p:spPr>
          <a:xfrm>
            <a:off x="2555882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B6011E-5B28-5838-6F94-231551776949}"/>
              </a:ext>
            </a:extLst>
          </p:cNvPr>
          <p:cNvSpPr txBox="1"/>
          <p:nvPr/>
        </p:nvSpPr>
        <p:spPr>
          <a:xfrm>
            <a:off x="3107601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B1B4A-4234-DFDE-86DB-12992509C778}"/>
              </a:ext>
            </a:extLst>
          </p:cNvPr>
          <p:cNvSpPr txBox="1"/>
          <p:nvPr/>
        </p:nvSpPr>
        <p:spPr>
          <a:xfrm>
            <a:off x="3660906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97D12-773D-6AEB-8DAF-146A7F89F60D}"/>
              </a:ext>
            </a:extLst>
          </p:cNvPr>
          <p:cNvSpPr txBox="1"/>
          <p:nvPr/>
        </p:nvSpPr>
        <p:spPr>
          <a:xfrm>
            <a:off x="4214213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87409F-96D7-38C5-32FD-A856F8089FF1}"/>
              </a:ext>
            </a:extLst>
          </p:cNvPr>
          <p:cNvSpPr txBox="1"/>
          <p:nvPr/>
        </p:nvSpPr>
        <p:spPr>
          <a:xfrm>
            <a:off x="4767517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151A4C-257E-634F-72DD-8B4C501FFF3E}"/>
              </a:ext>
            </a:extLst>
          </p:cNvPr>
          <p:cNvSpPr txBox="1"/>
          <p:nvPr/>
        </p:nvSpPr>
        <p:spPr>
          <a:xfrm>
            <a:off x="5320824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1CD862-6AFA-E148-0E4F-B45303F6703B}"/>
              </a:ext>
            </a:extLst>
          </p:cNvPr>
          <p:cNvSpPr txBox="1"/>
          <p:nvPr/>
        </p:nvSpPr>
        <p:spPr>
          <a:xfrm>
            <a:off x="5875718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0846F2-C4E8-A718-854B-6A1634AB9E09}"/>
              </a:ext>
            </a:extLst>
          </p:cNvPr>
          <p:cNvSpPr txBox="1"/>
          <p:nvPr/>
        </p:nvSpPr>
        <p:spPr>
          <a:xfrm>
            <a:off x="6427437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0DBAE0-8287-8603-8DC3-15D8FED0BD69}"/>
              </a:ext>
            </a:extLst>
          </p:cNvPr>
          <p:cNvSpPr txBox="1"/>
          <p:nvPr/>
        </p:nvSpPr>
        <p:spPr>
          <a:xfrm>
            <a:off x="6982331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BA7743F-4818-AA0B-B61F-85F14749CCA8}"/>
              </a:ext>
            </a:extLst>
          </p:cNvPr>
          <p:cNvSpPr txBox="1"/>
          <p:nvPr/>
        </p:nvSpPr>
        <p:spPr>
          <a:xfrm>
            <a:off x="7534047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12B889-5299-A1AA-3DAF-AD7CF826C356}"/>
              </a:ext>
            </a:extLst>
          </p:cNvPr>
          <p:cNvSpPr txBox="1"/>
          <p:nvPr/>
        </p:nvSpPr>
        <p:spPr>
          <a:xfrm>
            <a:off x="8085766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6A073C-4A90-66AF-9CDD-57C65A8E79EA}"/>
              </a:ext>
            </a:extLst>
          </p:cNvPr>
          <p:cNvSpPr txBox="1"/>
          <p:nvPr/>
        </p:nvSpPr>
        <p:spPr>
          <a:xfrm>
            <a:off x="8640662" y="1472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69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2F2C95C-71DB-B8E5-0961-FBB15A75AC42}"/>
              </a:ext>
            </a:extLst>
          </p:cNvPr>
          <p:cNvSpPr/>
          <p:nvPr/>
        </p:nvSpPr>
        <p:spPr>
          <a:xfrm>
            <a:off x="2601782" y="1450945"/>
            <a:ext cx="594974" cy="594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E616682-4DC5-79E2-8A3D-8D9B828FD368}"/>
              </a:ext>
            </a:extLst>
          </p:cNvPr>
          <p:cNvSpPr/>
          <p:nvPr/>
        </p:nvSpPr>
        <p:spPr>
          <a:xfrm>
            <a:off x="8136311" y="1450945"/>
            <a:ext cx="594974" cy="594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706058-D810-1D1D-BF31-2C83B7AF1BBB}"/>
              </a:ext>
            </a:extLst>
          </p:cNvPr>
          <p:cNvSpPr txBox="1"/>
          <p:nvPr/>
        </p:nvSpPr>
        <p:spPr>
          <a:xfrm>
            <a:off x="5384573" y="4330840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2C8562-52C1-241C-9A48-5B8E5723AAFA}"/>
              </a:ext>
            </a:extLst>
          </p:cNvPr>
          <p:cNvSpPr txBox="1"/>
          <p:nvPr/>
        </p:nvSpPr>
        <p:spPr>
          <a:xfrm>
            <a:off x="3106545" y="4330840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A65C12F-9F74-7AC3-FBA8-4FDAAE80D546}"/>
              </a:ext>
            </a:extLst>
          </p:cNvPr>
          <p:cNvSpPr txBox="1"/>
          <p:nvPr/>
        </p:nvSpPr>
        <p:spPr>
          <a:xfrm>
            <a:off x="7654133" y="4330840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68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893098-2594-1650-32A0-C385D1F88631}"/>
              </a:ext>
            </a:extLst>
          </p:cNvPr>
          <p:cNvSpPr txBox="1"/>
          <p:nvPr/>
        </p:nvSpPr>
        <p:spPr>
          <a:xfrm>
            <a:off x="3145431" y="5129938"/>
            <a:ext cx="5901138" cy="796469"/>
          </a:xfrm>
          <a:prstGeom prst="cloudCallout">
            <a:avLst>
              <a:gd name="adj1" fmla="val -42659"/>
              <a:gd name="adj2" fmla="val 60385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46166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Teach it:</a:t>
            </a:r>
          </a:p>
        </p:txBody>
      </p:sp>
    </p:spTree>
    <p:extLst>
      <p:ext uri="{BB962C8B-B14F-4D97-AF65-F5344CB8AC3E}">
        <p14:creationId xmlns:p14="http://schemas.microsoft.com/office/powerpoint/2010/main" val="394300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37" grpId="0" animBg="1"/>
      <p:bldP spid="38" grpId="0" animBg="1"/>
      <p:bldP spid="39" grpId="0"/>
      <p:bldP spid="39" grpId="1"/>
      <p:bldP spid="40" grpId="0"/>
      <p:bldP spid="40" grpId="1"/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A8EF0-C08F-75F9-BD02-5275A99F36A5}"/>
              </a:ext>
            </a:extLst>
          </p:cNvPr>
          <p:cNvSpPr txBox="1"/>
          <p:nvPr/>
        </p:nvSpPr>
        <p:spPr>
          <a:xfrm>
            <a:off x="2334768" y="372139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Here are 3 numbers.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ED88D0-B063-F397-0E2E-ACEC2AD70BD5}"/>
              </a:ext>
            </a:extLst>
          </p:cNvPr>
          <p:cNvSpPr txBox="1"/>
          <p:nvPr/>
        </p:nvSpPr>
        <p:spPr>
          <a:xfrm>
            <a:off x="2334768" y="1935398"/>
            <a:ext cx="73424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 numbers in order.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Start with the smallest.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B9477-BB1B-308D-5A53-0CA5D59AF519}"/>
              </a:ext>
            </a:extLst>
          </p:cNvPr>
          <p:cNvSpPr txBox="1"/>
          <p:nvPr/>
        </p:nvSpPr>
        <p:spPr>
          <a:xfrm>
            <a:off x="5380339" y="12828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78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3905C5-36D7-7832-1CDE-356F840111A0}"/>
              </a:ext>
            </a:extLst>
          </p:cNvPr>
          <p:cNvSpPr txBox="1"/>
          <p:nvPr/>
        </p:nvSpPr>
        <p:spPr>
          <a:xfrm>
            <a:off x="3106545" y="12828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C1E02-79F0-FEEF-7D70-60F351626E42}"/>
              </a:ext>
            </a:extLst>
          </p:cNvPr>
          <p:cNvSpPr txBox="1"/>
          <p:nvPr/>
        </p:nvSpPr>
        <p:spPr>
          <a:xfrm>
            <a:off x="7654133" y="12828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3DB293-3F7A-1ED8-EE47-D252757586D1}"/>
              </a:ext>
            </a:extLst>
          </p:cNvPr>
          <p:cNvSpPr txBox="1"/>
          <p:nvPr/>
        </p:nvSpPr>
        <p:spPr>
          <a:xfrm>
            <a:off x="3145431" y="5129938"/>
            <a:ext cx="5901138" cy="796469"/>
          </a:xfrm>
          <a:prstGeom prst="cloudCallout">
            <a:avLst>
              <a:gd name="adj1" fmla="val -42659"/>
              <a:gd name="adj2" fmla="val 60385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do you notice?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0869E-E582-EA8D-5C18-ED901620A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69" y="3491276"/>
            <a:ext cx="1626239" cy="1247718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5D4F8D8-8294-ABFC-FEC0-3406150A1F83}"/>
              </a:ext>
            </a:extLst>
          </p:cNvPr>
          <p:cNvSpPr/>
          <p:nvPr/>
        </p:nvSpPr>
        <p:spPr>
          <a:xfrm>
            <a:off x="2790662" y="2957474"/>
            <a:ext cx="3590743" cy="1247718"/>
          </a:xfrm>
          <a:prstGeom prst="wedgeRoundRectCallout">
            <a:avLst>
              <a:gd name="adj1" fmla="val 60717"/>
              <a:gd name="adj2" fmla="val 4505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could make the numbers if I am not sure.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5EC8C-FDB9-4F9D-5607-1A19795FC6FE}"/>
              </a:ext>
            </a:extLst>
          </p:cNvPr>
          <p:cNvSpPr txBox="1"/>
          <p:nvPr/>
        </p:nvSpPr>
        <p:spPr>
          <a:xfrm>
            <a:off x="2316163" y="3178886"/>
            <a:ext cx="7342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Tiny completes this statement.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7E84C3-FB44-8D20-0225-9D6E2CF96E15}"/>
                  </a:ext>
                </a:extLst>
              </p:cNvPr>
              <p:cNvSpPr txBox="1"/>
              <p:nvPr/>
            </p:nvSpPr>
            <p:spPr>
              <a:xfrm>
                <a:off x="2283029" y="4396031"/>
                <a:ext cx="73424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78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83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87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7E84C3-FB44-8D20-0225-9D6E2CF96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029" y="4396031"/>
                <a:ext cx="7342478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46166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Teach it:</a:t>
            </a:r>
          </a:p>
        </p:txBody>
      </p:sp>
    </p:spTree>
    <p:extLst>
      <p:ext uri="{BB962C8B-B14F-4D97-AF65-F5344CB8AC3E}">
        <p14:creationId xmlns:p14="http://schemas.microsoft.com/office/powerpoint/2010/main" val="30887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49722 -1.48148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11" grpId="0" animBg="1"/>
      <p:bldP spid="11" grpId="1" animBg="1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FB567-0B98-5ADE-BA6C-E42532BE5957}"/>
              </a:ext>
            </a:extLst>
          </p:cNvPr>
          <p:cNvSpPr txBox="1"/>
          <p:nvPr/>
        </p:nvSpPr>
        <p:spPr>
          <a:xfrm>
            <a:off x="2334768" y="372140"/>
            <a:ext cx="72050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 numbers in order, starting with the greatest.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FF4B9-7A38-A802-6769-6054EE95A18F}"/>
              </a:ext>
            </a:extLst>
          </p:cNvPr>
          <p:cNvSpPr txBox="1"/>
          <p:nvPr/>
        </p:nvSpPr>
        <p:spPr>
          <a:xfrm>
            <a:off x="5380339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0132C-0EB6-4101-C8B4-88B37FB887B1}"/>
              </a:ext>
            </a:extLst>
          </p:cNvPr>
          <p:cNvSpPr txBox="1"/>
          <p:nvPr/>
        </p:nvSpPr>
        <p:spPr>
          <a:xfrm>
            <a:off x="3106545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3B9EB-D27A-D450-E5BF-89E27CCFCE46}"/>
              </a:ext>
            </a:extLst>
          </p:cNvPr>
          <p:cNvSpPr txBox="1"/>
          <p:nvPr/>
        </p:nvSpPr>
        <p:spPr>
          <a:xfrm>
            <a:off x="7654133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B391C2-B3B4-80B1-DF05-196F29AE543D}"/>
                  </a:ext>
                </a:extLst>
              </p:cNvPr>
              <p:cNvSpPr txBox="1"/>
              <p:nvPr/>
            </p:nvSpPr>
            <p:spPr>
              <a:xfrm>
                <a:off x="2394480" y="3280270"/>
                <a:ext cx="73424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B391C2-B3B4-80B1-DF05-196F29AE5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80" y="3280270"/>
                <a:ext cx="7342478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3190EDC-B2BC-6B61-9DA9-6701BBC23C87}"/>
              </a:ext>
            </a:extLst>
          </p:cNvPr>
          <p:cNvSpPr txBox="1"/>
          <p:nvPr/>
        </p:nvSpPr>
        <p:spPr>
          <a:xfrm>
            <a:off x="2334768" y="25870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statements.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34F320-057D-1F68-8B4D-4AC36EB61BB7}"/>
                  </a:ext>
                </a:extLst>
              </p:cNvPr>
              <p:cNvSpPr txBox="1"/>
              <p:nvPr/>
            </p:nvSpPr>
            <p:spPr>
              <a:xfrm>
                <a:off x="2394480" y="4074330"/>
                <a:ext cx="73424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34F320-057D-1F68-8B4D-4AC36EB61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480" y="4074330"/>
                <a:ext cx="7342478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794A8BB-D58F-9CC1-7FEB-45813D6158A7}"/>
              </a:ext>
            </a:extLst>
          </p:cNvPr>
          <p:cNvSpPr txBox="1"/>
          <p:nvPr/>
        </p:nvSpPr>
        <p:spPr>
          <a:xfrm>
            <a:off x="4607804" y="328254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2F0A0-7E8F-69B1-93CD-A20F71A6105D}"/>
              </a:ext>
            </a:extLst>
          </p:cNvPr>
          <p:cNvSpPr txBox="1"/>
          <p:nvPr/>
        </p:nvSpPr>
        <p:spPr>
          <a:xfrm>
            <a:off x="6870967" y="328254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7DBCE-B5AA-6658-6CE7-CE5D2A9DAA92}"/>
              </a:ext>
            </a:extLst>
          </p:cNvPr>
          <p:cNvSpPr txBox="1"/>
          <p:nvPr/>
        </p:nvSpPr>
        <p:spPr>
          <a:xfrm>
            <a:off x="5739386" y="328254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3D0CC-B2FF-FE52-DC1D-E5B19B4E7AED}"/>
              </a:ext>
            </a:extLst>
          </p:cNvPr>
          <p:cNvSpPr txBox="1"/>
          <p:nvPr/>
        </p:nvSpPr>
        <p:spPr>
          <a:xfrm>
            <a:off x="4607804" y="405445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DE19B4-AEA1-B421-228F-264E4EA5B0D5}"/>
              </a:ext>
            </a:extLst>
          </p:cNvPr>
          <p:cNvSpPr txBox="1"/>
          <p:nvPr/>
        </p:nvSpPr>
        <p:spPr>
          <a:xfrm>
            <a:off x="6870967" y="405445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3B12FF-A184-6928-9256-92786CFF1751}"/>
              </a:ext>
            </a:extLst>
          </p:cNvPr>
          <p:cNvSpPr txBox="1"/>
          <p:nvPr/>
        </p:nvSpPr>
        <p:spPr>
          <a:xfrm>
            <a:off x="5739386" y="405445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6833AF-10F0-84A5-FF61-EA37FC5ECFCF}"/>
              </a:ext>
            </a:extLst>
          </p:cNvPr>
          <p:cNvSpPr txBox="1"/>
          <p:nvPr/>
        </p:nvSpPr>
        <p:spPr>
          <a:xfrm>
            <a:off x="2316163" y="4630208"/>
            <a:ext cx="7205076" cy="1452384"/>
          </a:xfrm>
          <a:prstGeom prst="cloudCallout">
            <a:avLst>
              <a:gd name="adj1" fmla="val -46285"/>
              <a:gd name="adj2" fmla="val 51391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Why is 47 in the middle for both statements?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830997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Guided </a:t>
            </a:r>
            <a:r>
              <a:rPr lang="en-US" sz="2400" u="sng" dirty="0" err="1">
                <a:latin typeface="SassoonPrimaryInfant" pitchFamily="2" charset="0"/>
              </a:rPr>
              <a:t>Practise</a:t>
            </a:r>
            <a:r>
              <a:rPr lang="en-US" sz="2400" u="sng" dirty="0">
                <a:latin typeface="SassoonPrimaryInfant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626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5 -0.0037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4DE2FF-7E30-E2F5-FE30-D4DC5809D75C}"/>
              </a:ext>
            </a:extLst>
          </p:cNvPr>
          <p:cNvSpPr txBox="1"/>
          <p:nvPr/>
        </p:nvSpPr>
        <p:spPr>
          <a:xfrm>
            <a:off x="2334768" y="372140"/>
            <a:ext cx="72050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 numbers in order, starting with the smallest.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B252D-54C8-2E3D-A39E-BD59BF4C71E6}"/>
              </a:ext>
            </a:extLst>
          </p:cNvPr>
          <p:cNvSpPr txBox="1"/>
          <p:nvPr/>
        </p:nvSpPr>
        <p:spPr>
          <a:xfrm>
            <a:off x="2316164" y="1576756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forty-eight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7DA24-F620-E3DD-ED32-1C0D14345651}"/>
              </a:ext>
            </a:extLst>
          </p:cNvPr>
          <p:cNvSpPr txBox="1"/>
          <p:nvPr/>
        </p:nvSpPr>
        <p:spPr>
          <a:xfrm>
            <a:off x="4905741" y="1576756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fourteen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65E5B8-FEF9-68F4-48F9-E8025BB35147}"/>
              </a:ext>
            </a:extLst>
          </p:cNvPr>
          <p:cNvSpPr txBox="1"/>
          <p:nvPr/>
        </p:nvSpPr>
        <p:spPr>
          <a:xfrm>
            <a:off x="7331556" y="1576756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eighty-four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9FCD5F2-EF1A-D821-3E0A-A22AC0EA5919}"/>
              </a:ext>
            </a:extLst>
          </p:cNvPr>
          <p:cNvSpPr/>
          <p:nvPr/>
        </p:nvSpPr>
        <p:spPr>
          <a:xfrm>
            <a:off x="2661684" y="2350487"/>
            <a:ext cx="4848446" cy="1399685"/>
          </a:xfrm>
          <a:prstGeom prst="wedgeRoundRectCallout">
            <a:avLst>
              <a:gd name="adj1" fmla="val 61513"/>
              <a:gd name="adj2" fmla="val 1693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think I could write the numbers in numerals to help me.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CC2BAD-1474-8262-0F77-2716116B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86" y="2739806"/>
            <a:ext cx="1626239" cy="1247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067078-7A39-E375-129B-195DF0B81F8F}"/>
              </a:ext>
            </a:extLst>
          </p:cNvPr>
          <p:cNvSpPr txBox="1"/>
          <p:nvPr/>
        </p:nvSpPr>
        <p:spPr>
          <a:xfrm>
            <a:off x="2334768" y="4206839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3BC42F-231A-F0FF-CE99-679047353397}"/>
              </a:ext>
            </a:extLst>
          </p:cNvPr>
          <p:cNvSpPr txBox="1"/>
          <p:nvPr/>
        </p:nvSpPr>
        <p:spPr>
          <a:xfrm>
            <a:off x="4924345" y="4206839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253AD-4DD4-C53F-8A0F-777F1AFCB006}"/>
              </a:ext>
            </a:extLst>
          </p:cNvPr>
          <p:cNvSpPr txBox="1"/>
          <p:nvPr/>
        </p:nvSpPr>
        <p:spPr>
          <a:xfrm>
            <a:off x="7350160" y="4206839"/>
            <a:ext cx="2221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830997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Guided </a:t>
            </a:r>
            <a:r>
              <a:rPr lang="en-US" sz="2400" u="sng" dirty="0" err="1">
                <a:latin typeface="SassoonPrimaryInfant" pitchFamily="2" charset="0"/>
              </a:rPr>
              <a:t>Practise</a:t>
            </a:r>
            <a:r>
              <a:rPr lang="en-US" sz="2400" u="sng" dirty="0">
                <a:latin typeface="SassoonPrimaryInfant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704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8316 -1.85185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8316 -1.85185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28316 -4.07407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28316 -2.59259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  <p:bldP spid="10" grpId="1"/>
      <p:bldP spid="11" grpId="0"/>
      <p:bldP spid="11" grpId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7C12B2-CD38-2144-5108-F53F34100264}"/>
              </a:ext>
            </a:extLst>
          </p:cNvPr>
          <p:cNvSpPr txBox="1"/>
          <p:nvPr/>
        </p:nvSpPr>
        <p:spPr>
          <a:xfrm>
            <a:off x="2334768" y="372140"/>
            <a:ext cx="72050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Put these numbers in order.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Start with the smallest.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6BF24-7546-3464-B6B9-2049E90DFDBF}"/>
              </a:ext>
            </a:extLst>
          </p:cNvPr>
          <p:cNvSpPr txBox="1"/>
          <p:nvPr/>
        </p:nvSpPr>
        <p:spPr>
          <a:xfrm>
            <a:off x="5714438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E9CDE-D1C6-F453-C30D-5FD8FDECC8AB}"/>
              </a:ext>
            </a:extLst>
          </p:cNvPr>
          <p:cNvSpPr txBox="1"/>
          <p:nvPr/>
        </p:nvSpPr>
        <p:spPr>
          <a:xfrm>
            <a:off x="2535624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D6729-8BE2-2CC1-DFB0-699E77713C31}"/>
              </a:ext>
            </a:extLst>
          </p:cNvPr>
          <p:cNvSpPr txBox="1"/>
          <p:nvPr/>
        </p:nvSpPr>
        <p:spPr>
          <a:xfrm>
            <a:off x="8893252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29F3D-8EC8-CFC5-76D2-3E0D42CD37F0}"/>
              </a:ext>
            </a:extLst>
          </p:cNvPr>
          <p:cNvSpPr txBox="1"/>
          <p:nvPr/>
        </p:nvSpPr>
        <p:spPr>
          <a:xfrm>
            <a:off x="4125031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1A535-6CBB-0CA8-BD67-EE8581F16FB3}"/>
              </a:ext>
            </a:extLst>
          </p:cNvPr>
          <p:cNvSpPr txBox="1"/>
          <p:nvPr/>
        </p:nvSpPr>
        <p:spPr>
          <a:xfrm>
            <a:off x="7303845" y="157675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188539-3313-9B25-05B4-A9B91BEB8CB9}"/>
              </a:ext>
            </a:extLst>
          </p:cNvPr>
          <p:cNvSpPr txBox="1"/>
          <p:nvPr/>
        </p:nvSpPr>
        <p:spPr>
          <a:xfrm>
            <a:off x="8145435" y="3750171"/>
            <a:ext cx="117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ea typeface="White_Rose_Noto " panose="020B0502040504020204" pitchFamily="34" charset="0"/>
                <a:cs typeface="White_Rose_Noto " panose="020B0502040504020204" pitchFamily="34" charset="0"/>
              </a:rPr>
              <a:t>Sam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894C96-C6D0-363A-AF04-668F09DFC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384" y="2431119"/>
            <a:ext cx="1387977" cy="1319053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0C52C2A-AB2E-10B6-B372-47DDC1CD4907}"/>
              </a:ext>
            </a:extLst>
          </p:cNvPr>
          <p:cNvSpPr/>
          <p:nvPr/>
        </p:nvSpPr>
        <p:spPr>
          <a:xfrm>
            <a:off x="2661684" y="2350487"/>
            <a:ext cx="4848446" cy="1399685"/>
          </a:xfrm>
          <a:prstGeom prst="wedgeRoundRectCallout">
            <a:avLst>
              <a:gd name="adj1" fmla="val 61116"/>
              <a:gd name="adj2" fmla="val 31372"/>
              <a:gd name="adj3" fmla="val 16667"/>
            </a:avLst>
          </a:prstGeom>
          <a:noFill/>
          <a:ln w="28575">
            <a:solidFill>
              <a:srgbClr val="64C1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There are a lot of numbers. What could I do to help?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A3FF597-FAC4-9B9A-0E6F-19F32F3CE3D0}"/>
              </a:ext>
            </a:extLst>
          </p:cNvPr>
          <p:cNvGrpSpPr/>
          <p:nvPr/>
        </p:nvGrpSpPr>
        <p:grpSpPr>
          <a:xfrm>
            <a:off x="2130610" y="2166292"/>
            <a:ext cx="1409552" cy="1227810"/>
            <a:chOff x="860425" y="4399278"/>
            <a:chExt cx="1931957" cy="16828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C13711-E3F8-75A6-4A5E-D383EE6253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860425" y="4399278"/>
              <a:ext cx="596758" cy="168285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2A261C-0CB1-1C21-B622-ADC32DBB4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1138197" y="4399278"/>
              <a:ext cx="596758" cy="168285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9014A69-B958-2DB3-3C17-43478EC0AD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1415969" y="4399278"/>
              <a:ext cx="596758" cy="168285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0E0BE4-0DED-EC6B-C8D1-785AAD415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1693741" y="4399278"/>
              <a:ext cx="596758" cy="16828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B190323-C35D-BA30-81DB-E189BE0E7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1971513" y="4399278"/>
              <a:ext cx="596758" cy="16828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A877108-8CF4-17CE-B513-6513CD3A5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5650751"/>
              <a:ext cx="314610" cy="36121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2D0B266-5CE6-7C24-5064-063CF3790D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5419223"/>
              <a:ext cx="314610" cy="36121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CB75D17-7834-F000-81F0-D1C55463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5187694"/>
              <a:ext cx="314610" cy="36121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5DC100-AAC3-A66D-3F06-8FFF9BB35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4956165"/>
              <a:ext cx="314610" cy="361219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9BB1539-BC43-2E01-B633-87C89B515C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4724636"/>
              <a:ext cx="314610" cy="36121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7AFDAA-322E-5404-3194-DB04F0ED0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477772" y="4493107"/>
              <a:ext cx="314610" cy="3612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2EC0FA-5E52-D0EE-FFDD-0D140C0FFD29}"/>
              </a:ext>
            </a:extLst>
          </p:cNvPr>
          <p:cNvGrpSpPr/>
          <p:nvPr/>
        </p:nvGrpSpPr>
        <p:grpSpPr>
          <a:xfrm>
            <a:off x="4102292" y="2166292"/>
            <a:ext cx="572959" cy="1227810"/>
            <a:chOff x="2608771" y="2166292"/>
            <a:chExt cx="572959" cy="12278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4259F25-082C-CC29-1F4B-A0D1AFD5F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2608771" y="2166292"/>
              <a:ext cx="435393" cy="12278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63E20C8-79D5-E811-F21B-5798430A2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952191" y="3079364"/>
              <a:ext cx="229539" cy="26354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C191F6A-8806-F858-E771-7EF468A6A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2952191" y="2910442"/>
              <a:ext cx="229539" cy="263545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553BA9-0F11-98E1-C513-8339FBA6274D}"/>
              </a:ext>
            </a:extLst>
          </p:cNvPr>
          <p:cNvGrpSpPr/>
          <p:nvPr/>
        </p:nvGrpSpPr>
        <p:grpSpPr>
          <a:xfrm>
            <a:off x="5134720" y="2166292"/>
            <a:ext cx="1409552" cy="1227810"/>
            <a:chOff x="3498960" y="2166292"/>
            <a:chExt cx="1409552" cy="122781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028627B-5E2F-8FD4-1075-5E609F979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3498960" y="2166292"/>
              <a:ext cx="435393" cy="122781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2365EA5-8B05-87A5-DAA3-4FD5875DC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3701622" y="2166292"/>
              <a:ext cx="435393" cy="122781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C57BF9E-9584-FE1A-3B70-94654610E7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3904284" y="2166292"/>
              <a:ext cx="435393" cy="12278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1C52DC8-866F-F9F9-340E-C2B78536D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4106946" y="2166292"/>
              <a:ext cx="435393" cy="122781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DEA45B5-7F62-145A-E9B0-5920CE46B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678973" y="3079364"/>
              <a:ext cx="229539" cy="26354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DFB28F29-9A62-B765-09FC-DF0E3A98A0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678973" y="2910442"/>
              <a:ext cx="229539" cy="26354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98D482-1A72-919A-6D65-9D15A380A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678973" y="2741519"/>
              <a:ext cx="229539" cy="26354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A5188E8-B955-D622-CD11-C92DA3E84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678973" y="2572596"/>
              <a:ext cx="229539" cy="26354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30E39FE-4C71-AF75-727B-A28A5AC9CA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464771" y="3077146"/>
              <a:ext cx="229539" cy="263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D66288D-F76E-9F1B-31A1-E977F8973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464771" y="2908224"/>
              <a:ext cx="229539" cy="26354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1F4036D-D126-8D7B-D196-9959A7A1D2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464771" y="2739301"/>
              <a:ext cx="229539" cy="26354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6E9DDC-029C-BBF7-21C5-05304883D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464771" y="2570378"/>
              <a:ext cx="229539" cy="26354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404DBB7-241A-E16B-E764-567FBAC76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4464771" y="2401455"/>
              <a:ext cx="229539" cy="263545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32538B-9273-8217-5677-82D2F2A895BD}"/>
              </a:ext>
            </a:extLst>
          </p:cNvPr>
          <p:cNvGrpSpPr/>
          <p:nvPr/>
        </p:nvGrpSpPr>
        <p:grpSpPr>
          <a:xfrm>
            <a:off x="6585323" y="2166293"/>
            <a:ext cx="1595624" cy="1227811"/>
            <a:chOff x="4695563" y="2166292"/>
            <a:chExt cx="1595624" cy="122781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181D379-97F3-1355-36BF-538B9621C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4881635" y="2166292"/>
              <a:ext cx="435393" cy="122781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DF0DF1D-5453-8964-588F-8C99C672D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5084297" y="2166292"/>
              <a:ext cx="435393" cy="122781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DBB6565-309F-22BB-1BA1-A20DD06159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5286959" y="2166292"/>
              <a:ext cx="435393" cy="122781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6293E69-76C1-9074-4B02-AD3F8DE5D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5489621" y="2166292"/>
              <a:ext cx="435393" cy="122781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C7C0420-6612-BD0D-C469-650D939A7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5692283" y="2166292"/>
              <a:ext cx="435393" cy="122781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CE355E38-BA75-FA6C-4CD4-DC52B362BB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061648" y="3079364"/>
              <a:ext cx="229539" cy="26354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6EB5614-6916-6158-006B-F14D4C6365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061648" y="2910442"/>
              <a:ext cx="229539" cy="26354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A66822D-48F1-9460-8E0F-581F078A5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061648" y="2741519"/>
              <a:ext cx="229539" cy="26354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632E99D-C516-026C-CEB1-67092D2B50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061648" y="2572596"/>
              <a:ext cx="229539" cy="263545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33D32DF-54E1-B9BE-4573-D24B1A139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6061648" y="2403673"/>
              <a:ext cx="229539" cy="263545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C42E3AD-97CD-59E8-EAE8-EF695EF350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4695563" y="2166293"/>
              <a:ext cx="435393" cy="122781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DD03764-D7E2-566B-C4C1-5ECFFA3E1ED5}"/>
              </a:ext>
            </a:extLst>
          </p:cNvPr>
          <p:cNvGrpSpPr/>
          <p:nvPr/>
        </p:nvGrpSpPr>
        <p:grpSpPr>
          <a:xfrm>
            <a:off x="8128671" y="2166292"/>
            <a:ext cx="1599831" cy="1227810"/>
            <a:chOff x="6447190" y="2166292"/>
            <a:chExt cx="1599831" cy="122781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B2DCDAC-96F7-53FC-45FD-C937731C5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6447190" y="2166292"/>
              <a:ext cx="435393" cy="122781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67817CE-3783-5AEF-322B-56F7B9D84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6649852" y="2166292"/>
              <a:ext cx="435393" cy="122781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3ED6E16-74D8-0156-E3FD-C173EB806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6852514" y="2166292"/>
              <a:ext cx="435393" cy="122781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14CF404-D0E9-35FB-3DA8-5873C8BE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7055176" y="2166292"/>
              <a:ext cx="435393" cy="122781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56A8391-F909-A116-3CA9-00E312315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02" t="23074" r="31995" b="33000"/>
            <a:stretch/>
          </p:blipFill>
          <p:spPr>
            <a:xfrm rot="10800000" flipV="1">
              <a:off x="7257838" y="2166292"/>
              <a:ext cx="435393" cy="122781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F272C06-A1A3-B9EB-4353-7260C1EBA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627203" y="3079364"/>
              <a:ext cx="229539" cy="26354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B795BDB-7EA5-D4C2-C4AC-9B6DE1833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627203" y="2910442"/>
              <a:ext cx="229539" cy="26354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22E6AFA-D8C6-3424-80FA-7978C442A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627203" y="2741519"/>
              <a:ext cx="229539" cy="26354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7F9DDCD-9338-FCDA-023E-D703AE3603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627203" y="2572596"/>
              <a:ext cx="229539" cy="2635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7CBBD15-726C-1A7B-D6DE-445EA0ED0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627203" y="2403673"/>
              <a:ext cx="229539" cy="263545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0705A7F-0970-80C6-68B0-BA5AA8841D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817482" y="3079364"/>
              <a:ext cx="229539" cy="26354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AE9AB60-76A0-8220-F040-A753835BF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817482" y="2910442"/>
              <a:ext cx="229539" cy="263545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6D1449B-BA65-31DC-F5AA-0D64D403F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817482" y="2741519"/>
              <a:ext cx="229539" cy="263545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32D36E9-1947-7975-E925-21EF410845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34" t="34426" r="42244" b="42987"/>
            <a:stretch/>
          </p:blipFill>
          <p:spPr>
            <a:xfrm>
              <a:off x="7817482" y="2572596"/>
              <a:ext cx="229539" cy="263545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4296DC8-A52C-E925-FCC9-0A40DCFC6B6B}"/>
              </a:ext>
            </a:extLst>
          </p:cNvPr>
          <p:cNvSpPr txBox="1"/>
          <p:nvPr/>
        </p:nvSpPr>
        <p:spPr>
          <a:xfrm>
            <a:off x="2535623" y="43514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DDFC5E-E057-745E-46D5-00AC0D61BA2D}"/>
              </a:ext>
            </a:extLst>
          </p:cNvPr>
          <p:cNvSpPr txBox="1"/>
          <p:nvPr/>
        </p:nvSpPr>
        <p:spPr>
          <a:xfrm>
            <a:off x="4125030" y="43514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98055A7-60E4-8F92-BC07-9F2ECEBC6765}"/>
              </a:ext>
            </a:extLst>
          </p:cNvPr>
          <p:cNvSpPr txBox="1"/>
          <p:nvPr/>
        </p:nvSpPr>
        <p:spPr>
          <a:xfrm>
            <a:off x="5714437" y="43514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047831-C114-F252-72A0-0415FD443185}"/>
              </a:ext>
            </a:extLst>
          </p:cNvPr>
          <p:cNvSpPr txBox="1"/>
          <p:nvPr/>
        </p:nvSpPr>
        <p:spPr>
          <a:xfrm>
            <a:off x="7303844" y="43514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CA5B7A-DD0C-1B60-1241-9C492E54D53F}"/>
              </a:ext>
            </a:extLst>
          </p:cNvPr>
          <p:cNvSpPr txBox="1"/>
          <p:nvPr/>
        </p:nvSpPr>
        <p:spPr>
          <a:xfrm>
            <a:off x="8893251" y="435144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830997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Guided </a:t>
            </a:r>
            <a:r>
              <a:rPr lang="en-US" sz="2400" u="sng" dirty="0" err="1">
                <a:latin typeface="SassoonPrimaryInfant" pitchFamily="2" charset="0"/>
              </a:rPr>
              <a:t>Practise</a:t>
            </a:r>
            <a:r>
              <a:rPr lang="en-US" sz="2400" u="sng" dirty="0">
                <a:latin typeface="SassoonPrimaryInfant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52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 animBg="1"/>
      <p:bldP spid="10" grpId="1" animBg="1"/>
      <p:bldP spid="70" grpId="0"/>
      <p:bldP spid="71" grpId="0"/>
      <p:bldP spid="72" grpId="0"/>
      <p:bldP spid="73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372535" y="372534"/>
            <a:ext cx="2664177" cy="1077218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Plenary –Discuss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C2BAD-1474-8262-0F77-2716116B0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141" y="809406"/>
            <a:ext cx="1626239" cy="1247718"/>
          </a:xfrm>
          <a:prstGeom prst="rect">
            <a:avLst/>
          </a:prstGeom>
        </p:spPr>
      </p:pic>
      <p:sp>
        <p:nvSpPr>
          <p:cNvPr id="6" name="Speech Bubble: Rectangle with Corners Rounded 7">
            <a:extLst>
              <a:ext uri="{FF2B5EF4-FFF2-40B4-BE49-F238E27FC236}">
                <a16:creationId xmlns:a16="http://schemas.microsoft.com/office/drawing/2014/main" id="{89FCD5F2-EF1A-D821-3E0A-A22AC0EA5919}"/>
              </a:ext>
            </a:extLst>
          </p:cNvPr>
          <p:cNvSpPr/>
          <p:nvPr/>
        </p:nvSpPr>
        <p:spPr>
          <a:xfrm>
            <a:off x="4546928" y="257466"/>
            <a:ext cx="4848446" cy="1399685"/>
          </a:xfrm>
          <a:prstGeom prst="wedgeRoundRectCallout">
            <a:avLst>
              <a:gd name="adj1" fmla="val 61513"/>
              <a:gd name="adj2" fmla="val 1693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have learnt how to order numbers!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894C96-C6D0-363A-AF04-668F09DFC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5605636" y="4384492"/>
            <a:ext cx="1387977" cy="1319053"/>
          </a:xfrm>
          <a:prstGeom prst="rect">
            <a:avLst/>
          </a:prstGeom>
        </p:spPr>
      </p:pic>
      <p:sp>
        <p:nvSpPr>
          <p:cNvPr id="9" name="Speech Bubble: Rectangle with Corners Rounded 7">
            <a:extLst>
              <a:ext uri="{FF2B5EF4-FFF2-40B4-BE49-F238E27FC236}">
                <a16:creationId xmlns:a16="http://schemas.microsoft.com/office/drawing/2014/main" id="{89FCD5F2-EF1A-D821-3E0A-A22AC0EA5919}"/>
              </a:ext>
            </a:extLst>
          </p:cNvPr>
          <p:cNvSpPr/>
          <p:nvPr/>
        </p:nvSpPr>
        <p:spPr>
          <a:xfrm>
            <a:off x="285373" y="4420964"/>
            <a:ext cx="4848446" cy="1399685"/>
          </a:xfrm>
          <a:prstGeom prst="wedgeRoundRectCallout">
            <a:avLst>
              <a:gd name="adj1" fmla="val 61513"/>
              <a:gd name="adj2" fmla="val 16931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 think you still need practise Tiny!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016000" y="3025422"/>
            <a:ext cx="9539111" cy="112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1595119" y="3037485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3169919" y="3037486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31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4409074" y="3037487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43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5618538" y="3025422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6828002" y="3037487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 rot="10800000" flipV="1">
            <a:off x="8432493" y="3044612"/>
            <a:ext cx="72474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SassoonPrimaryInfant" pitchFamily="2" charset="0"/>
              </a:rPr>
              <a:t>66</a:t>
            </a:r>
          </a:p>
        </p:txBody>
      </p:sp>
    </p:spTree>
    <p:extLst>
      <p:ext uri="{BB962C8B-B14F-4D97-AF65-F5344CB8AC3E}">
        <p14:creationId xmlns:p14="http://schemas.microsoft.com/office/powerpoint/2010/main" val="39779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EDE23B-371C-ECC0-81F4-D399AB27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3" y="0"/>
            <a:ext cx="10509282" cy="74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9" b="97490" l="4739" r="95735">
                        <a14:foregroundMark x1="64692" y1="52317" x2="47393" y2="51737"/>
                        <a14:foregroundMark x1="47393" y1="52317" x2="46445" y2="90154"/>
                        <a14:foregroundMark x1="47867" y1="90734" x2="94787" y2="91506"/>
                        <a14:foregroundMark x1="94787" y1="90541" x2="94076" y2="50772"/>
                        <a14:foregroundMark x1="94076" y1="50772" x2="64455" y2="51351"/>
                        <a14:foregroundMark x1="81517" y1="53282" x2="63033" y2="53282"/>
                        <a14:foregroundMark x1="91469" y1="53668" x2="76066" y2="53475"/>
                        <a14:foregroundMark x1="85782" y1="51351" x2="85071" y2="5405"/>
                        <a14:foregroundMark x1="85071" y1="5405" x2="7346" y2="5019"/>
                        <a14:foregroundMark x1="7346" y1="6564" x2="6398" y2="94981"/>
                        <a14:foregroundMark x1="6398" y1="95174" x2="84834" y2="96525"/>
                        <a14:foregroundMark x1="84834" y1="95946" x2="84834" y2="90347"/>
                        <a14:foregroundMark x1="12085" y1="8687" x2="74408" y2="36680"/>
                        <a14:foregroundMark x1="72275" y1="9846" x2="28910" y2="64286"/>
                        <a14:foregroundMark x1="28910" y1="64286" x2="28910" y2="64286"/>
                        <a14:foregroundMark x1="46209" y1="57915" x2="46209" y2="57915"/>
                        <a14:foregroundMark x1="50237" y1="57143" x2="82227" y2="68340"/>
                        <a14:foregroundMark x1="53791" y1="59266" x2="63744" y2="75097"/>
                        <a14:foregroundMark x1="51422" y1="59846" x2="51185" y2="84363"/>
                        <a14:foregroundMark x1="57583" y1="56564" x2="58057" y2="84942"/>
                        <a14:foregroundMark x1="64218" y1="55792" x2="64218" y2="88031"/>
                        <a14:foregroundMark x1="70616" y1="55792" x2="72038" y2="86486"/>
                        <a14:foregroundMark x1="80806" y1="56178" x2="81280" y2="87066"/>
                        <a14:foregroundMark x1="69194" y1="71236" x2="70379" y2="88031"/>
                        <a14:foregroundMark x1="86493" y1="56950" x2="86493" y2="85521"/>
                        <a14:foregroundMark x1="91232" y1="60425" x2="89810" y2="86293"/>
                        <a14:foregroundMark x1="74171" y1="55405" x2="77488" y2="59846"/>
                        <a14:backgroundMark x1="95261" y1="21236" x2="95261" y2="21236"/>
                        <a14:backgroundMark x1="95261" y1="21236" x2="95498" y2="40927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2845"/>
          <a:stretch/>
        </p:blipFill>
        <p:spPr>
          <a:xfrm>
            <a:off x="2146059" y="1576876"/>
            <a:ext cx="2027837" cy="241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3F1EF"/>
              </a:clrFrom>
              <a:clrTo>
                <a:srgbClr val="F3F1EF">
                  <a:alpha val="0"/>
                </a:srgbClr>
              </a:clrTo>
            </a:clrChange>
          </a:blip>
          <a:srcRect b="16365"/>
          <a:stretch/>
        </p:blipFill>
        <p:spPr>
          <a:xfrm rot="5400000">
            <a:off x="4523913" y="2231852"/>
            <a:ext cx="3116113" cy="114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" b="99206" l="0" r="98400">
                        <a14:foregroundMark x1="2800" y1="48810" x2="75200" y2="15873"/>
                        <a14:foregroundMark x1="2800" y1="50397" x2="2000" y2="60317"/>
                        <a14:foregroundMark x1="2800" y1="61111" x2="18000" y2="76984"/>
                        <a14:foregroundMark x1="20000" y1="78968" x2="94800" y2="46032"/>
                        <a14:foregroundMark x1="94800" y1="46032" x2="94400" y2="32143"/>
                        <a14:foregroundMark x1="94400" y1="32143" x2="76000" y2="14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4681" y="1576875"/>
            <a:ext cx="1843768" cy="1858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5" y="1576876"/>
            <a:ext cx="265009" cy="2532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304801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What I need to have ready …</a:t>
            </a:r>
          </a:p>
        </p:txBody>
      </p:sp>
    </p:spTree>
    <p:extLst>
      <p:ext uri="{BB962C8B-B14F-4D97-AF65-F5344CB8AC3E}">
        <p14:creationId xmlns:p14="http://schemas.microsoft.com/office/powerpoint/2010/main" val="410638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1" y="2001457"/>
            <a:ext cx="6939388" cy="3977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6489" y="2867378"/>
            <a:ext cx="80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8939" y="2867378"/>
            <a:ext cx="80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188178" y="3575264"/>
            <a:ext cx="711200" cy="57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870222" y="3575264"/>
            <a:ext cx="540228" cy="579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51200" y="4352625"/>
            <a:ext cx="1411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4    0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0450" y="4283150"/>
            <a:ext cx="801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180623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7969955" y="1207911"/>
            <a:ext cx="3755921" cy="2257778"/>
          </a:xfrm>
          <a:prstGeom prst="wedgeEllipseCallout">
            <a:avLst>
              <a:gd name="adj1" fmla="val -35167"/>
              <a:gd name="adj2" fmla="val 60500"/>
            </a:avLst>
          </a:prstGeom>
          <a:solidFill>
            <a:srgbClr val="E4A0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Sassoon Primary" pitchFamily="50" charset="0"/>
              </a:rPr>
              <a:t>One digit in each square ! </a:t>
            </a:r>
          </a:p>
        </p:txBody>
      </p:sp>
    </p:spTree>
    <p:extLst>
      <p:ext uri="{BB962C8B-B14F-4D97-AF65-F5344CB8AC3E}">
        <p14:creationId xmlns:p14="http://schemas.microsoft.com/office/powerpoint/2010/main" val="24959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15DA54-38DF-0249-8359-09F43EEA2785}"/>
              </a:ext>
            </a:extLst>
          </p:cNvPr>
          <p:cNvSpPr txBox="1"/>
          <p:nvPr/>
        </p:nvSpPr>
        <p:spPr>
          <a:xfrm>
            <a:off x="3593578" y="342119"/>
            <a:ext cx="5543550" cy="646331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latin typeface="SassoonPrimaryInfant" pitchFamily="2" charset="0"/>
              </a:rPr>
              <a:t>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3DBA4-7AB5-AB42-A0A1-5B1AC02DA708}"/>
              </a:ext>
            </a:extLst>
          </p:cNvPr>
          <p:cNvSpPr/>
          <p:nvPr/>
        </p:nvSpPr>
        <p:spPr>
          <a:xfrm>
            <a:off x="5005042" y="1129048"/>
            <a:ext cx="2185987" cy="126698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30C8482-3551-F841-929E-C2E2E77B1E94}"/>
              </a:ext>
            </a:extLst>
          </p:cNvPr>
          <p:cNvSpPr/>
          <p:nvPr/>
        </p:nvSpPr>
        <p:spPr>
          <a:xfrm>
            <a:off x="9271178" y="665284"/>
            <a:ext cx="1995323" cy="1614487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assoonPrimaryInfant" pitchFamily="2" charset="0"/>
              </a:rPr>
              <a:t>Ones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SassoonPrimaryInfant" pitchFamily="2" charset="0"/>
              </a:rPr>
              <a:t>1s</a:t>
            </a: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6D589A4-A721-1D40-AB1C-72975D0B64A1}"/>
              </a:ext>
            </a:extLst>
          </p:cNvPr>
          <p:cNvSpPr/>
          <p:nvPr/>
        </p:nvSpPr>
        <p:spPr>
          <a:xfrm>
            <a:off x="132783" y="3112631"/>
            <a:ext cx="3603009" cy="219085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Fewer</a:t>
            </a:r>
          </a:p>
        </p:txBody>
      </p:sp>
      <p:sp>
        <p:nvSpPr>
          <p:cNvPr id="11" name="Regular Pentagon 10">
            <a:extLst>
              <a:ext uri="{FF2B5EF4-FFF2-40B4-BE49-F238E27FC236}">
                <a16:creationId xmlns:a16="http://schemas.microsoft.com/office/drawing/2014/main" id="{62EE6622-A4FC-2849-ACEC-6F2C0ACD3345}"/>
              </a:ext>
            </a:extLst>
          </p:cNvPr>
          <p:cNvSpPr/>
          <p:nvPr/>
        </p:nvSpPr>
        <p:spPr>
          <a:xfrm>
            <a:off x="106161" y="549725"/>
            <a:ext cx="3305283" cy="2191435"/>
          </a:xfrm>
          <a:prstGeom prst="pentagon">
            <a:avLst/>
          </a:prstGeom>
          <a:solidFill>
            <a:srgbClr val="D5FC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Hundreds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SassoonPrimaryInfant" pitchFamily="2" charset="0"/>
              </a:rPr>
              <a:t>100s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AF6FC1-411D-D84F-BF74-3D50479C7107}"/>
              </a:ext>
            </a:extLst>
          </p:cNvPr>
          <p:cNvSpPr txBox="1"/>
          <p:nvPr/>
        </p:nvSpPr>
        <p:spPr>
          <a:xfrm>
            <a:off x="5142353" y="1441930"/>
            <a:ext cx="1857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assoonPrimaryInfant" pitchFamily="2" charset="0"/>
              </a:rPr>
              <a:t>Tens</a:t>
            </a:r>
          </a:p>
          <a:p>
            <a:pPr algn="ctr"/>
            <a:r>
              <a:rPr lang="en-US" sz="2800" dirty="0">
                <a:latin typeface="SassoonPrimaryInfant" pitchFamily="2" charset="0"/>
              </a:rPr>
              <a:t>10s</a:t>
            </a:r>
          </a:p>
        </p:txBody>
      </p:sp>
      <p:sp>
        <p:nvSpPr>
          <p:cNvPr id="2" name="Oval 1"/>
          <p:cNvSpPr/>
          <p:nvPr/>
        </p:nvSpPr>
        <p:spPr>
          <a:xfrm>
            <a:off x="6234467" y="3112631"/>
            <a:ext cx="2720622" cy="216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Sassoon Primary" pitchFamily="50" charset="0"/>
              </a:rPr>
              <a:t>More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30C8482-3551-F841-929E-C2E2E77B1E94}"/>
              </a:ext>
            </a:extLst>
          </p:cNvPr>
          <p:cNvSpPr/>
          <p:nvPr/>
        </p:nvSpPr>
        <p:spPr>
          <a:xfrm>
            <a:off x="4075717" y="3276636"/>
            <a:ext cx="1995323" cy="1614487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assoonPrimaryInfant" pitchFamily="2" charset="0"/>
              </a:rPr>
              <a:t>Less than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14198" y="3611896"/>
            <a:ext cx="3077802" cy="12792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Greater than 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3735792" y="5091289"/>
            <a:ext cx="3701386" cy="176671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Compare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C3DBA4-7AB5-AB42-A0A1-5B1AC02DA708}"/>
              </a:ext>
            </a:extLst>
          </p:cNvPr>
          <p:cNvSpPr/>
          <p:nvPr/>
        </p:nvSpPr>
        <p:spPr>
          <a:xfrm>
            <a:off x="8577976" y="5435554"/>
            <a:ext cx="1514292" cy="1266989"/>
          </a:xfrm>
          <a:prstGeom prst="rect">
            <a:avLst/>
          </a:prstGeom>
          <a:solidFill>
            <a:srgbClr val="AE42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AF6FC1-411D-D84F-BF74-3D50479C7107}"/>
              </a:ext>
            </a:extLst>
          </p:cNvPr>
          <p:cNvSpPr txBox="1"/>
          <p:nvPr/>
        </p:nvSpPr>
        <p:spPr>
          <a:xfrm>
            <a:off x="8715286" y="5748436"/>
            <a:ext cx="1286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assoonPrimaryInfant" pitchFamily="2" charset="0"/>
              </a:rPr>
              <a:t>Order </a:t>
            </a:r>
          </a:p>
        </p:txBody>
      </p:sp>
    </p:spTree>
    <p:extLst>
      <p:ext uri="{BB962C8B-B14F-4D97-AF65-F5344CB8AC3E}">
        <p14:creationId xmlns:p14="http://schemas.microsoft.com/office/powerpoint/2010/main" val="66065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E2A5BC-A99D-B1C0-197C-7452FD12BFEB}"/>
                  </a:ext>
                </a:extLst>
              </p:cNvPr>
              <p:cNvSpPr txBox="1"/>
              <p:nvPr/>
            </p:nvSpPr>
            <p:spPr>
              <a:xfrm>
                <a:off x="2114038" y="557306"/>
                <a:ext cx="7791963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number is the arrow pointing to?	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Use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compare the numbers.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	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	Draw or make 61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7E2A5BC-A99D-B1C0-197C-7452FD12B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038" y="557306"/>
                <a:ext cx="7791963" cy="5109091"/>
              </a:xfrm>
              <a:prstGeom prst="rect">
                <a:avLst/>
              </a:prstGeom>
              <a:blipFill>
                <a:blip r:embed="rId2"/>
                <a:stretch>
                  <a:fillRect l="-1643" t="-1192" b="-2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5D7237-996C-8C75-44EC-81401E076A61}"/>
              </a:ext>
            </a:extLst>
          </p:cNvPr>
          <p:cNvCxnSpPr>
            <a:cxnSpLocks/>
          </p:cNvCxnSpPr>
          <p:nvPr/>
        </p:nvCxnSpPr>
        <p:spPr>
          <a:xfrm>
            <a:off x="2455220" y="1477543"/>
            <a:ext cx="679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4058F6-CCEF-A62B-2DDA-6B6AF47EB1DD}"/>
              </a:ext>
            </a:extLst>
          </p:cNvPr>
          <p:cNvCxnSpPr>
            <a:cxnSpLocks/>
          </p:cNvCxnSpPr>
          <p:nvPr/>
        </p:nvCxnSpPr>
        <p:spPr>
          <a:xfrm>
            <a:off x="24552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BFE756-05F7-6A90-4107-D2CCB427546D}"/>
              </a:ext>
            </a:extLst>
          </p:cNvPr>
          <p:cNvCxnSpPr>
            <a:cxnSpLocks/>
          </p:cNvCxnSpPr>
          <p:nvPr/>
        </p:nvCxnSpPr>
        <p:spPr>
          <a:xfrm>
            <a:off x="31346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7EE992-E946-0A0A-0286-0F02A2B05B37}"/>
              </a:ext>
            </a:extLst>
          </p:cNvPr>
          <p:cNvCxnSpPr>
            <a:cxnSpLocks/>
          </p:cNvCxnSpPr>
          <p:nvPr/>
        </p:nvCxnSpPr>
        <p:spPr>
          <a:xfrm>
            <a:off x="38141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9CE835-1CCF-B8F8-5920-76049D881C34}"/>
              </a:ext>
            </a:extLst>
          </p:cNvPr>
          <p:cNvCxnSpPr>
            <a:cxnSpLocks/>
          </p:cNvCxnSpPr>
          <p:nvPr/>
        </p:nvCxnSpPr>
        <p:spPr>
          <a:xfrm>
            <a:off x="44935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6F69ECA-3430-1003-92EC-587DCC540EB1}"/>
              </a:ext>
            </a:extLst>
          </p:cNvPr>
          <p:cNvCxnSpPr>
            <a:cxnSpLocks/>
          </p:cNvCxnSpPr>
          <p:nvPr/>
        </p:nvCxnSpPr>
        <p:spPr>
          <a:xfrm>
            <a:off x="51730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D0D1B5-AD98-4719-63BD-639B8135BF13}"/>
              </a:ext>
            </a:extLst>
          </p:cNvPr>
          <p:cNvCxnSpPr>
            <a:cxnSpLocks/>
          </p:cNvCxnSpPr>
          <p:nvPr/>
        </p:nvCxnSpPr>
        <p:spPr>
          <a:xfrm>
            <a:off x="58524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831335-CDDF-46B9-FD73-15AFA8E9CFC4}"/>
              </a:ext>
            </a:extLst>
          </p:cNvPr>
          <p:cNvCxnSpPr>
            <a:cxnSpLocks/>
          </p:cNvCxnSpPr>
          <p:nvPr/>
        </p:nvCxnSpPr>
        <p:spPr>
          <a:xfrm>
            <a:off x="65319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035554-EFE1-8E26-D3B1-8414B89FB0B6}"/>
              </a:ext>
            </a:extLst>
          </p:cNvPr>
          <p:cNvCxnSpPr>
            <a:cxnSpLocks/>
          </p:cNvCxnSpPr>
          <p:nvPr/>
        </p:nvCxnSpPr>
        <p:spPr>
          <a:xfrm>
            <a:off x="72113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07C99F-96BB-0153-3F57-8014A9E4C8FE}"/>
              </a:ext>
            </a:extLst>
          </p:cNvPr>
          <p:cNvCxnSpPr>
            <a:cxnSpLocks/>
          </p:cNvCxnSpPr>
          <p:nvPr/>
        </p:nvCxnSpPr>
        <p:spPr>
          <a:xfrm>
            <a:off x="78908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8E8F78-3A72-B0B3-435B-9AD7550513FA}"/>
              </a:ext>
            </a:extLst>
          </p:cNvPr>
          <p:cNvCxnSpPr>
            <a:cxnSpLocks/>
          </p:cNvCxnSpPr>
          <p:nvPr/>
        </p:nvCxnSpPr>
        <p:spPr>
          <a:xfrm>
            <a:off x="85702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7BCDB7-961C-04F8-FF72-22D206E7A193}"/>
              </a:ext>
            </a:extLst>
          </p:cNvPr>
          <p:cNvCxnSpPr>
            <a:cxnSpLocks/>
          </p:cNvCxnSpPr>
          <p:nvPr/>
        </p:nvCxnSpPr>
        <p:spPr>
          <a:xfrm>
            <a:off x="92497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863F17-60B9-3CB5-F3C7-9E40E0E3A6F3}"/>
              </a:ext>
            </a:extLst>
          </p:cNvPr>
          <p:cNvSpPr txBox="1"/>
          <p:nvPr/>
        </p:nvSpPr>
        <p:spPr>
          <a:xfrm>
            <a:off x="2112530" y="1731543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7372E0-8888-675C-3785-0E0C6899C5D3}"/>
              </a:ext>
            </a:extLst>
          </p:cNvPr>
          <p:cNvSpPr txBox="1"/>
          <p:nvPr/>
        </p:nvSpPr>
        <p:spPr>
          <a:xfrm>
            <a:off x="8907030" y="1731543"/>
            <a:ext cx="80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F89A0B-43B2-CB13-0812-FCDA7C2D9011}"/>
              </a:ext>
            </a:extLst>
          </p:cNvPr>
          <p:cNvCxnSpPr>
            <a:cxnSpLocks/>
          </p:cNvCxnSpPr>
          <p:nvPr/>
        </p:nvCxnSpPr>
        <p:spPr>
          <a:xfrm flipV="1">
            <a:off x="5844923" y="1731544"/>
            <a:ext cx="7547" cy="476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8C7BC14-077B-C98F-AF4E-0844FE7A59B3}"/>
              </a:ext>
            </a:extLst>
          </p:cNvPr>
          <p:cNvSpPr/>
          <p:nvPr/>
        </p:nvSpPr>
        <p:spPr>
          <a:xfrm>
            <a:off x="5268611" y="2801448"/>
            <a:ext cx="730711" cy="7307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8DA0BF-C5D2-EFEC-2C4A-889023944C6A}"/>
              </a:ext>
            </a:extLst>
          </p:cNvPr>
          <p:cNvSpPr txBox="1"/>
          <p:nvPr/>
        </p:nvSpPr>
        <p:spPr>
          <a:xfrm>
            <a:off x="4236714" y="2905192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262323-6664-A4B3-0DB0-0E25CE9D9FA0}"/>
              </a:ext>
            </a:extLst>
          </p:cNvPr>
          <p:cNvSpPr txBox="1"/>
          <p:nvPr/>
        </p:nvSpPr>
        <p:spPr>
          <a:xfrm>
            <a:off x="6281413" y="2906416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C91A2B-0EF1-A3AB-8F0A-58B7BEEC941A}"/>
              </a:ext>
            </a:extLst>
          </p:cNvPr>
          <p:cNvSpPr/>
          <p:nvPr/>
        </p:nvSpPr>
        <p:spPr>
          <a:xfrm>
            <a:off x="5268611" y="3918815"/>
            <a:ext cx="730711" cy="7307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BBE9F-232C-ADB4-38DA-4E2EC682EA1B}"/>
              </a:ext>
            </a:extLst>
          </p:cNvPr>
          <p:cNvSpPr txBox="1"/>
          <p:nvPr/>
        </p:nvSpPr>
        <p:spPr>
          <a:xfrm>
            <a:off x="4236714" y="402255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FF8CDC-BAAF-BBE2-E3FD-10B6A4387362}"/>
              </a:ext>
            </a:extLst>
          </p:cNvPr>
          <p:cNvSpPr txBox="1"/>
          <p:nvPr/>
        </p:nvSpPr>
        <p:spPr>
          <a:xfrm>
            <a:off x="6281413" y="402378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807814" y="5960834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631223" cy="830997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Need to know :</a:t>
            </a:r>
          </a:p>
        </p:txBody>
      </p:sp>
    </p:spTree>
    <p:extLst>
      <p:ext uri="{BB962C8B-B14F-4D97-AF65-F5344CB8AC3E}">
        <p14:creationId xmlns:p14="http://schemas.microsoft.com/office/powerpoint/2010/main" val="1758303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7E7DB-D92A-FDBD-CAD3-8AA3552C018F}"/>
                  </a:ext>
                </a:extLst>
              </p:cNvPr>
              <p:cNvSpPr txBox="1"/>
              <p:nvPr/>
            </p:nvSpPr>
            <p:spPr>
              <a:xfrm>
                <a:off x="2114038" y="557306"/>
                <a:ext cx="7791963" cy="5109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1) What number is the arrow pointing to?	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Use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to compare the numbers.</a:t>
                </a:r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	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	Draw or make 61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127E7DB-D92A-FDBD-CAD3-8AA3552C0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038" y="557306"/>
                <a:ext cx="7791963" cy="5109091"/>
              </a:xfrm>
              <a:prstGeom prst="rect">
                <a:avLst/>
              </a:prstGeom>
              <a:blipFill>
                <a:blip r:embed="rId2"/>
                <a:stretch>
                  <a:fillRect l="-1643" t="-1192" b="-2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D6327-9E17-FF2B-75C8-DD882710B19D}"/>
                  </a:ext>
                </a:extLst>
              </p:cNvPr>
              <p:cNvSpPr txBox="1"/>
              <p:nvPr/>
            </p:nvSpPr>
            <p:spPr>
              <a:xfrm>
                <a:off x="5309193" y="2886118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D6327-9E17-FF2B-75C8-DD882710B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93" y="2886118"/>
                <a:ext cx="79903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251347-3051-DFC6-3E8A-578CB15F45C3}"/>
              </a:ext>
            </a:extLst>
          </p:cNvPr>
          <p:cNvCxnSpPr>
            <a:cxnSpLocks/>
          </p:cNvCxnSpPr>
          <p:nvPr/>
        </p:nvCxnSpPr>
        <p:spPr>
          <a:xfrm>
            <a:off x="2455220" y="1477543"/>
            <a:ext cx="6794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80CF2-DD90-371F-56E2-FED629828E68}"/>
              </a:ext>
            </a:extLst>
          </p:cNvPr>
          <p:cNvCxnSpPr>
            <a:cxnSpLocks/>
          </p:cNvCxnSpPr>
          <p:nvPr/>
        </p:nvCxnSpPr>
        <p:spPr>
          <a:xfrm>
            <a:off x="24552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2EAC9B-A9D8-DD61-1D72-B7953FE31E3D}"/>
              </a:ext>
            </a:extLst>
          </p:cNvPr>
          <p:cNvCxnSpPr>
            <a:cxnSpLocks/>
          </p:cNvCxnSpPr>
          <p:nvPr/>
        </p:nvCxnSpPr>
        <p:spPr>
          <a:xfrm>
            <a:off x="31346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983FA-F982-E755-180E-802D52B1B5F9}"/>
              </a:ext>
            </a:extLst>
          </p:cNvPr>
          <p:cNvCxnSpPr>
            <a:cxnSpLocks/>
          </p:cNvCxnSpPr>
          <p:nvPr/>
        </p:nvCxnSpPr>
        <p:spPr>
          <a:xfrm>
            <a:off x="38141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E1860E-8ACA-E0FE-20E4-B482D9E2485C}"/>
              </a:ext>
            </a:extLst>
          </p:cNvPr>
          <p:cNvCxnSpPr>
            <a:cxnSpLocks/>
          </p:cNvCxnSpPr>
          <p:nvPr/>
        </p:nvCxnSpPr>
        <p:spPr>
          <a:xfrm>
            <a:off x="44935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AD2CAB-EF6C-B264-D6FF-35FB91948E6F}"/>
              </a:ext>
            </a:extLst>
          </p:cNvPr>
          <p:cNvCxnSpPr>
            <a:cxnSpLocks/>
          </p:cNvCxnSpPr>
          <p:nvPr/>
        </p:nvCxnSpPr>
        <p:spPr>
          <a:xfrm>
            <a:off x="51730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DDEFE0-84CB-9CEF-3806-A586B63FFE10}"/>
              </a:ext>
            </a:extLst>
          </p:cNvPr>
          <p:cNvCxnSpPr>
            <a:cxnSpLocks/>
          </p:cNvCxnSpPr>
          <p:nvPr/>
        </p:nvCxnSpPr>
        <p:spPr>
          <a:xfrm>
            <a:off x="58524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86F44C-AF99-2D2F-D599-20FEC4C96AEF}"/>
              </a:ext>
            </a:extLst>
          </p:cNvPr>
          <p:cNvCxnSpPr>
            <a:cxnSpLocks/>
          </p:cNvCxnSpPr>
          <p:nvPr/>
        </p:nvCxnSpPr>
        <p:spPr>
          <a:xfrm>
            <a:off x="65319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EA01C5-3467-E9FE-BAD6-4BAF920C4112}"/>
              </a:ext>
            </a:extLst>
          </p:cNvPr>
          <p:cNvCxnSpPr>
            <a:cxnSpLocks/>
          </p:cNvCxnSpPr>
          <p:nvPr/>
        </p:nvCxnSpPr>
        <p:spPr>
          <a:xfrm>
            <a:off x="72113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96DA9E-28CF-1436-130F-1BDE96C1FF2E}"/>
              </a:ext>
            </a:extLst>
          </p:cNvPr>
          <p:cNvCxnSpPr>
            <a:cxnSpLocks/>
          </p:cNvCxnSpPr>
          <p:nvPr/>
        </p:nvCxnSpPr>
        <p:spPr>
          <a:xfrm>
            <a:off x="78908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63F6B4-A48B-3DF8-4711-17B6826D7D24}"/>
              </a:ext>
            </a:extLst>
          </p:cNvPr>
          <p:cNvCxnSpPr>
            <a:cxnSpLocks/>
          </p:cNvCxnSpPr>
          <p:nvPr/>
        </p:nvCxnSpPr>
        <p:spPr>
          <a:xfrm>
            <a:off x="857027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908DDE-45FB-63DD-A1D0-359E90F075D9}"/>
              </a:ext>
            </a:extLst>
          </p:cNvPr>
          <p:cNvCxnSpPr>
            <a:cxnSpLocks/>
          </p:cNvCxnSpPr>
          <p:nvPr/>
        </p:nvCxnSpPr>
        <p:spPr>
          <a:xfrm>
            <a:off x="9249720" y="1223543"/>
            <a:ext cx="0" cy="50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CE9E32B-42CE-3ED8-E132-882CDC7B8B93}"/>
              </a:ext>
            </a:extLst>
          </p:cNvPr>
          <p:cNvSpPr txBox="1"/>
          <p:nvPr/>
        </p:nvSpPr>
        <p:spPr>
          <a:xfrm>
            <a:off x="2112530" y="1731543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1021B-09B6-4918-28A1-788F9D6B73AE}"/>
              </a:ext>
            </a:extLst>
          </p:cNvPr>
          <p:cNvSpPr txBox="1"/>
          <p:nvPr/>
        </p:nvSpPr>
        <p:spPr>
          <a:xfrm>
            <a:off x="8907030" y="1731543"/>
            <a:ext cx="8099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CE8FBB-ECE4-6D03-39C0-D0BFCCDE17B1}"/>
              </a:ext>
            </a:extLst>
          </p:cNvPr>
          <p:cNvSpPr txBox="1"/>
          <p:nvPr/>
        </p:nvSpPr>
        <p:spPr>
          <a:xfrm>
            <a:off x="9067974" y="597820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40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331A80-9A03-789F-E14E-31BB2BBED4F0}"/>
              </a:ext>
            </a:extLst>
          </p:cNvPr>
          <p:cNvCxnSpPr>
            <a:cxnSpLocks/>
          </p:cNvCxnSpPr>
          <p:nvPr/>
        </p:nvCxnSpPr>
        <p:spPr>
          <a:xfrm flipV="1">
            <a:off x="5844923" y="1731544"/>
            <a:ext cx="7547" cy="476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B8F091A3-CD00-39FE-6405-E916EF3DB7C2}"/>
              </a:ext>
            </a:extLst>
          </p:cNvPr>
          <p:cNvSpPr/>
          <p:nvPr/>
        </p:nvSpPr>
        <p:spPr>
          <a:xfrm>
            <a:off x="5268611" y="2801448"/>
            <a:ext cx="730711" cy="7307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80F41B-69CB-F512-8A07-2D3DA2002012}"/>
              </a:ext>
            </a:extLst>
          </p:cNvPr>
          <p:cNvSpPr txBox="1"/>
          <p:nvPr/>
        </p:nvSpPr>
        <p:spPr>
          <a:xfrm>
            <a:off x="4236714" y="2905192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DD2F6C-02CD-BAD5-421D-00230BEAEF25}"/>
              </a:ext>
            </a:extLst>
          </p:cNvPr>
          <p:cNvSpPr txBox="1"/>
          <p:nvPr/>
        </p:nvSpPr>
        <p:spPr>
          <a:xfrm>
            <a:off x="6281413" y="2906416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65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8A06B-85D8-1A0F-8113-38876B6FAED9}"/>
                  </a:ext>
                </a:extLst>
              </p:cNvPr>
              <p:cNvSpPr txBox="1"/>
              <p:nvPr/>
            </p:nvSpPr>
            <p:spPr>
              <a:xfrm>
                <a:off x="5309193" y="4003485"/>
                <a:ext cx="79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GB" sz="2800" dirty="0">
                  <a:solidFill>
                    <a:schemeClr val="accent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98A06B-85D8-1A0F-8113-38876B6FA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193" y="4003485"/>
                <a:ext cx="79903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31D47019-8445-A540-D946-7434F87CD985}"/>
              </a:ext>
            </a:extLst>
          </p:cNvPr>
          <p:cNvSpPr/>
          <p:nvPr/>
        </p:nvSpPr>
        <p:spPr>
          <a:xfrm>
            <a:off x="5268611" y="3918815"/>
            <a:ext cx="730711" cy="73071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BDB856-8F3F-2271-E910-4C9F187A543C}"/>
              </a:ext>
            </a:extLst>
          </p:cNvPr>
          <p:cNvSpPr txBox="1"/>
          <p:nvPr/>
        </p:nvSpPr>
        <p:spPr>
          <a:xfrm>
            <a:off x="4236714" y="4022559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07173D-B700-3380-D8F2-B2CA6D48584B}"/>
              </a:ext>
            </a:extLst>
          </p:cNvPr>
          <p:cNvSpPr txBox="1"/>
          <p:nvPr/>
        </p:nvSpPr>
        <p:spPr>
          <a:xfrm>
            <a:off x="6281413" y="4023783"/>
            <a:ext cx="799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88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F0E167-8B9C-AF59-81BD-85119A4353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60" y="5596615"/>
            <a:ext cx="384777" cy="542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6EDAB-CA6A-2F6C-55FC-F8D1078EE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68" y="4710062"/>
            <a:ext cx="700804" cy="14647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E004AC0-84A2-B9FB-45A4-E22DE77DF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10062"/>
            <a:ext cx="700804" cy="14647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ACA3CB-AB5A-EBC2-3732-DE2CB0DD6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32" y="4710062"/>
            <a:ext cx="700804" cy="146477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4D3295-A10F-A147-E7A1-A5FBD428B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64" y="4710062"/>
            <a:ext cx="700804" cy="14647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9A16753-0DE8-76CA-EC96-7351729C5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6" y="4710062"/>
            <a:ext cx="700804" cy="146477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93EB4C-E1F5-0BC7-A621-66792A448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728" y="4710062"/>
            <a:ext cx="700804" cy="146477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C07B4-93D4-51AA-452B-D7359744CA29}"/>
              </a:ext>
            </a:extLst>
          </p:cNvPr>
          <p:cNvGrpSpPr/>
          <p:nvPr/>
        </p:nvGrpSpPr>
        <p:grpSpPr>
          <a:xfrm>
            <a:off x="5969355" y="4539028"/>
            <a:ext cx="2222176" cy="1682858"/>
            <a:chOff x="9345714" y="1915329"/>
            <a:chExt cx="2222176" cy="168285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0279C8E-9DFA-34D5-3DB9-36983A15AA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9345714" y="1915329"/>
              <a:ext cx="596758" cy="168285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98EAEB2-A62C-3D47-F878-30EA13DAF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9623486" y="1915329"/>
              <a:ext cx="596758" cy="1682858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28B41F01-0846-82C1-136A-CC7F469D3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9901258" y="1915329"/>
              <a:ext cx="596758" cy="168285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1F4B3BF-202E-9516-5270-6E5D7BACC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10179030" y="1915329"/>
              <a:ext cx="596758" cy="168285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C4AE421-ECA1-BC2C-87CC-C964FD34C0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10456802" y="1915329"/>
              <a:ext cx="596758" cy="1682858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3C63B26-A207-0AE8-4EF7-59EF57FC4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5002" t="23074" r="31995" b="33000"/>
            <a:stretch/>
          </p:blipFill>
          <p:spPr>
            <a:xfrm rot="10800000" flipV="1">
              <a:off x="10734574" y="1915329"/>
              <a:ext cx="596758" cy="168285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478AA7A-A3E0-E548-1523-E61A71532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9934" t="34426" r="42244" b="42987"/>
            <a:stretch/>
          </p:blipFill>
          <p:spPr>
            <a:xfrm>
              <a:off x="11253280" y="3166802"/>
              <a:ext cx="314610" cy="361219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128364" y="621131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631223" cy="830997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Need to know :</a:t>
            </a:r>
          </a:p>
        </p:txBody>
      </p:sp>
    </p:spTree>
    <p:extLst>
      <p:ext uri="{BB962C8B-B14F-4D97-AF65-F5344CB8AC3E}">
        <p14:creationId xmlns:p14="http://schemas.microsoft.com/office/powerpoint/2010/main" val="13074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0ED1F-520D-A835-0A04-444D5BE6E460}"/>
              </a:ext>
            </a:extLst>
          </p:cNvPr>
          <p:cNvSpPr txBox="1"/>
          <p:nvPr/>
        </p:nvSpPr>
        <p:spPr>
          <a:xfrm>
            <a:off x="2334768" y="372139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Dora has 35 balloons.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46519-8E39-C63F-CB28-CB1B949A2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63" y="793453"/>
            <a:ext cx="3860166" cy="1124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DCBD1-866E-EEBC-6D0D-4508291A2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899" y="2553366"/>
            <a:ext cx="2881339" cy="110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93C4A7-C631-0B8F-7354-D874CC6FD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269" y="4219366"/>
            <a:ext cx="3088132" cy="1161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49883-8B2F-3781-FCCE-293172CDF0A0}"/>
              </a:ext>
            </a:extLst>
          </p:cNvPr>
          <p:cNvSpPr txBox="1"/>
          <p:nvPr/>
        </p:nvSpPr>
        <p:spPr>
          <a:xfrm>
            <a:off x="2271268" y="2088262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Mo has 32 balloons.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960A37-1303-AFE2-D4CC-BB5A72F9051B}"/>
              </a:ext>
            </a:extLst>
          </p:cNvPr>
          <p:cNvSpPr txBox="1"/>
          <p:nvPr/>
        </p:nvSpPr>
        <p:spPr>
          <a:xfrm>
            <a:off x="2290898" y="3760830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Jo has 40 balloons.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087D0-C0AC-8662-F366-5427E547BE98}"/>
              </a:ext>
            </a:extLst>
          </p:cNvPr>
          <p:cNvSpPr txBox="1"/>
          <p:nvPr/>
        </p:nvSpPr>
        <p:spPr>
          <a:xfrm>
            <a:off x="5685131" y="1195566"/>
            <a:ext cx="3844327" cy="2108299"/>
          </a:xfrm>
          <a:prstGeom prst="cloudCallout">
            <a:avLst>
              <a:gd name="adj1" fmla="val -45136"/>
              <a:gd name="adj2" fmla="val 64234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Who has the most balloons?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6224EF-DA06-564B-CF75-D7CDD9DDD91F}"/>
              </a:ext>
            </a:extLst>
          </p:cNvPr>
          <p:cNvSpPr txBox="1"/>
          <p:nvPr/>
        </p:nvSpPr>
        <p:spPr>
          <a:xfrm>
            <a:off x="5745018" y="3429001"/>
            <a:ext cx="3844327" cy="2108299"/>
          </a:xfrm>
          <a:prstGeom prst="cloudCallout">
            <a:avLst>
              <a:gd name="adj1" fmla="val -50311"/>
              <a:gd name="adj2" fmla="val 58529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Who has the fewest balloons?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AF4B84-9A72-C9AC-C3B6-268025E6FE29}"/>
              </a:ext>
            </a:extLst>
          </p:cNvPr>
          <p:cNvSpPr txBox="1"/>
          <p:nvPr/>
        </p:nvSpPr>
        <p:spPr>
          <a:xfrm>
            <a:off x="8790964" y="2821522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Jo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53A4D0-C821-7209-9C99-CBD99AABEA25}"/>
              </a:ext>
            </a:extLst>
          </p:cNvPr>
          <p:cNvSpPr txBox="1"/>
          <p:nvPr/>
        </p:nvSpPr>
        <p:spPr>
          <a:xfrm>
            <a:off x="8863700" y="5275689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46166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Discuss:</a:t>
            </a:r>
          </a:p>
        </p:txBody>
      </p:sp>
    </p:spTree>
    <p:extLst>
      <p:ext uri="{BB962C8B-B14F-4D97-AF65-F5344CB8AC3E}">
        <p14:creationId xmlns:p14="http://schemas.microsoft.com/office/powerpoint/2010/main" val="243199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D30E3F-574F-4D7C-EB50-DC008814EE79}"/>
              </a:ext>
            </a:extLst>
          </p:cNvPr>
          <p:cNvSpPr txBox="1"/>
          <p:nvPr/>
        </p:nvSpPr>
        <p:spPr>
          <a:xfrm>
            <a:off x="2316163" y="4021077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is the smallest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51D59B-AF93-AE2F-9B30-2EF9D43A435D}"/>
              </a:ext>
            </a:extLst>
          </p:cNvPr>
          <p:cNvSpPr txBox="1"/>
          <p:nvPr/>
        </p:nvSpPr>
        <p:spPr>
          <a:xfrm>
            <a:off x="2334768" y="372139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What numbers are shown?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CD6B86-EC9D-7758-39A2-1D663D7B3884}"/>
              </a:ext>
            </a:extLst>
          </p:cNvPr>
          <p:cNvGrpSpPr/>
          <p:nvPr/>
        </p:nvGrpSpPr>
        <p:grpSpPr>
          <a:xfrm>
            <a:off x="2204325" y="1133505"/>
            <a:ext cx="1944404" cy="1682858"/>
            <a:chOff x="680325" y="1024645"/>
            <a:chExt cx="1944404" cy="168285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C4C745-72F4-3F6B-8C9B-3D32914D6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02" t="23074" r="31995" b="33000"/>
            <a:stretch/>
          </p:blipFill>
          <p:spPr>
            <a:xfrm rot="10800000" flipV="1">
              <a:off x="680325" y="1024645"/>
              <a:ext cx="596758" cy="168285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5834E9-AE69-5751-6D59-70C291489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02" t="23074" r="31995" b="33000"/>
            <a:stretch/>
          </p:blipFill>
          <p:spPr>
            <a:xfrm rot="10800000" flipV="1">
              <a:off x="958097" y="1024645"/>
              <a:ext cx="596758" cy="168285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15F0C-492D-26FE-34D0-AE4654E42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02" t="23074" r="31995" b="33000"/>
            <a:stretch/>
          </p:blipFill>
          <p:spPr>
            <a:xfrm rot="10800000" flipV="1">
              <a:off x="1235869" y="1024645"/>
              <a:ext cx="596758" cy="168285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3C54AA1-C32D-56F2-ABB7-E6A94EF7B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02" t="23074" r="31995" b="33000"/>
            <a:stretch/>
          </p:blipFill>
          <p:spPr>
            <a:xfrm rot="10800000" flipV="1">
              <a:off x="1513641" y="1024645"/>
              <a:ext cx="596758" cy="168285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26E592-085C-4497-2735-90D4224A2C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5002" t="23074" r="31995" b="33000"/>
            <a:stretch/>
          </p:blipFill>
          <p:spPr>
            <a:xfrm rot="10800000" flipV="1">
              <a:off x="1791413" y="1024645"/>
              <a:ext cx="596758" cy="16828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E4E236-354F-FFCE-76BE-FD268B5A1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10119" y="2276118"/>
              <a:ext cx="314610" cy="3612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16FEEC3-7FF3-9C71-4C2D-225BAA90D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10119" y="2010643"/>
              <a:ext cx="314610" cy="36121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4E3DC5D-EAD2-F0BD-1D3D-F5F565BA99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10119" y="1745168"/>
              <a:ext cx="314610" cy="36121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EB286D8-7227-E0B8-BD0C-CE8FD9AE25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934" t="34426" r="42244" b="42987"/>
            <a:stretch/>
          </p:blipFill>
          <p:spPr>
            <a:xfrm>
              <a:off x="2310119" y="1479693"/>
              <a:ext cx="314610" cy="361219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3B7CA0D-360D-B3D9-8E0A-F54E9A877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435" y="1253015"/>
            <a:ext cx="1654352" cy="149318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6B19024-9619-E205-05D7-06E9B5458CF2}"/>
              </a:ext>
            </a:extLst>
          </p:cNvPr>
          <p:cNvGrpSpPr/>
          <p:nvPr/>
        </p:nvGrpSpPr>
        <p:grpSpPr>
          <a:xfrm>
            <a:off x="7152492" y="1234329"/>
            <a:ext cx="2298860" cy="1643932"/>
            <a:chOff x="4716811" y="1980868"/>
            <a:chExt cx="3263999" cy="224805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5796F8B-3E5D-C149-9BCC-F6C361B0D6C0}"/>
                </a:ext>
              </a:extLst>
            </p:cNvPr>
            <p:cNvGrpSpPr/>
            <p:nvPr/>
          </p:nvGrpSpPr>
          <p:grpSpPr>
            <a:xfrm>
              <a:off x="4716811" y="1980868"/>
              <a:ext cx="3263999" cy="2248054"/>
              <a:chOff x="4716811" y="1980868"/>
              <a:chExt cx="3263999" cy="2248054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28B1E6E-404B-E0F4-A891-C7E55AD6F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2125497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58C8547-1C7F-1330-E991-9B09A6A6A9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2339755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7E24030-F145-12FE-6A38-1AE86487E4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2554011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F5D977E-9228-D020-3F9C-4DC2C95783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2768268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A040C265-2ACF-CB74-AB5B-FBE326CE09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2982525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11BB4E4A-B77F-F8FD-0656-3F59E05AB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3196781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240FF9F-87D2-0CBB-40A1-5A424D8C6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3411038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DF74CCA-2E10-C23F-87D4-B38023F430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3625295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35B40B05-BF7D-835D-1FD2-1D7B9D57EE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3839551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AA6BD3F-E72C-09D3-72D8-FC09712D4A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35130" y="4053808"/>
                <a:ext cx="302400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C5507F80-602B-8262-1664-88CD0411EE21}"/>
                  </a:ext>
                </a:extLst>
              </p:cNvPr>
              <p:cNvSpPr/>
              <p:nvPr/>
            </p:nvSpPr>
            <p:spPr>
              <a:xfrm>
                <a:off x="4716811" y="1980868"/>
                <a:ext cx="118319" cy="224805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31C0A68-5560-CCFF-E2CF-EF06CF498134}"/>
                  </a:ext>
                </a:extLst>
              </p:cNvPr>
              <p:cNvSpPr/>
              <p:nvPr/>
            </p:nvSpPr>
            <p:spPr>
              <a:xfrm>
                <a:off x="7862491" y="1980868"/>
                <a:ext cx="118319" cy="2248054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CA3701-8B5B-0C00-EB61-631F4EA8B497}"/>
                </a:ext>
              </a:extLst>
            </p:cNvPr>
            <p:cNvGrpSpPr/>
            <p:nvPr/>
          </p:nvGrpSpPr>
          <p:grpSpPr>
            <a:xfrm>
              <a:off x="4868889" y="2054078"/>
              <a:ext cx="1403694" cy="142838"/>
              <a:chOff x="6408927" y="2054078"/>
              <a:chExt cx="1403694" cy="142838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F4FC513-3E54-87BB-4017-893FE04DC215}"/>
                  </a:ext>
                </a:extLst>
              </p:cNvPr>
              <p:cNvSpPr/>
              <p:nvPr/>
            </p:nvSpPr>
            <p:spPr>
              <a:xfrm>
                <a:off x="6408927" y="2054078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32434940-9CDB-F66D-DB71-5D54EDE1AB51}"/>
                  </a:ext>
                </a:extLst>
              </p:cNvPr>
              <p:cNvSpPr/>
              <p:nvPr/>
            </p:nvSpPr>
            <p:spPr>
              <a:xfrm>
                <a:off x="6549022" y="2054078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D3DCC2D-466D-2831-2BF4-3BC15BF6CCCD}"/>
                  </a:ext>
                </a:extLst>
              </p:cNvPr>
              <p:cNvSpPr/>
              <p:nvPr/>
            </p:nvSpPr>
            <p:spPr>
              <a:xfrm>
                <a:off x="6689117" y="2054078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AB5F1A44-9943-60FA-03FB-5A7113450F79}"/>
                  </a:ext>
                </a:extLst>
              </p:cNvPr>
              <p:cNvSpPr/>
              <p:nvPr/>
            </p:nvSpPr>
            <p:spPr>
              <a:xfrm>
                <a:off x="6829212" y="2054078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534A78A2-55C0-9F99-AECE-D1B941871B1E}"/>
                  </a:ext>
                </a:extLst>
              </p:cNvPr>
              <p:cNvSpPr/>
              <p:nvPr/>
            </p:nvSpPr>
            <p:spPr>
              <a:xfrm>
                <a:off x="6969307" y="2054078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07F4167-9CAC-4879-F18A-2CA9D7DED82E}"/>
                  </a:ext>
                </a:extLst>
              </p:cNvPr>
              <p:cNvSpPr/>
              <p:nvPr/>
            </p:nvSpPr>
            <p:spPr>
              <a:xfrm>
                <a:off x="7109403" y="2054078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B60656FE-7D87-5C21-F561-D866EB65645D}"/>
                  </a:ext>
                </a:extLst>
              </p:cNvPr>
              <p:cNvSpPr/>
              <p:nvPr/>
            </p:nvSpPr>
            <p:spPr>
              <a:xfrm>
                <a:off x="7249498" y="2054078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B8B1BB9-5928-F153-8128-24086BFD599B}"/>
                  </a:ext>
                </a:extLst>
              </p:cNvPr>
              <p:cNvSpPr/>
              <p:nvPr/>
            </p:nvSpPr>
            <p:spPr>
              <a:xfrm>
                <a:off x="7389593" y="2054078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51A602C9-39D3-429D-72B1-2034D657EA05}"/>
                  </a:ext>
                </a:extLst>
              </p:cNvPr>
              <p:cNvSpPr/>
              <p:nvPr/>
            </p:nvSpPr>
            <p:spPr>
              <a:xfrm>
                <a:off x="7529688" y="2054078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B007FA19-2E1D-E5C6-447F-46AD52650C31}"/>
                  </a:ext>
                </a:extLst>
              </p:cNvPr>
              <p:cNvSpPr/>
              <p:nvPr/>
            </p:nvSpPr>
            <p:spPr>
              <a:xfrm>
                <a:off x="7669783" y="2054078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F909D2D-04BD-87DD-9CAC-C7B19BC53642}"/>
                </a:ext>
              </a:extLst>
            </p:cNvPr>
            <p:cNvGrpSpPr/>
            <p:nvPr/>
          </p:nvGrpSpPr>
          <p:grpSpPr>
            <a:xfrm>
              <a:off x="4868889" y="2268336"/>
              <a:ext cx="1403694" cy="142838"/>
              <a:chOff x="6408927" y="2268336"/>
              <a:chExt cx="1403694" cy="142838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D6D9F90D-1F4E-6A80-E6BB-B69097AE2925}"/>
                  </a:ext>
                </a:extLst>
              </p:cNvPr>
              <p:cNvSpPr/>
              <p:nvPr/>
            </p:nvSpPr>
            <p:spPr>
              <a:xfrm>
                <a:off x="6408927" y="226833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CE700758-0469-6F3E-C6DF-EC621D402E04}"/>
                  </a:ext>
                </a:extLst>
              </p:cNvPr>
              <p:cNvSpPr/>
              <p:nvPr/>
            </p:nvSpPr>
            <p:spPr>
              <a:xfrm>
                <a:off x="6549022" y="226833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81F13DD-62A6-87C7-9A56-3190C0B98487}"/>
                  </a:ext>
                </a:extLst>
              </p:cNvPr>
              <p:cNvSpPr/>
              <p:nvPr/>
            </p:nvSpPr>
            <p:spPr>
              <a:xfrm>
                <a:off x="6689117" y="226833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7FE8D94-EFB9-1B94-D318-D063629F60B2}"/>
                  </a:ext>
                </a:extLst>
              </p:cNvPr>
              <p:cNvSpPr/>
              <p:nvPr/>
            </p:nvSpPr>
            <p:spPr>
              <a:xfrm>
                <a:off x="6829212" y="226833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F59A0C-21F0-112B-96E5-E9D045D0C348}"/>
                  </a:ext>
                </a:extLst>
              </p:cNvPr>
              <p:cNvSpPr/>
              <p:nvPr/>
            </p:nvSpPr>
            <p:spPr>
              <a:xfrm>
                <a:off x="6969307" y="226833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3A84551E-FACD-3E65-30B0-6131D6589EF4}"/>
                  </a:ext>
                </a:extLst>
              </p:cNvPr>
              <p:cNvSpPr/>
              <p:nvPr/>
            </p:nvSpPr>
            <p:spPr>
              <a:xfrm>
                <a:off x="7109403" y="226833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18DD9D9-75A4-0D72-F03D-9CFE9FCED49A}"/>
                  </a:ext>
                </a:extLst>
              </p:cNvPr>
              <p:cNvSpPr/>
              <p:nvPr/>
            </p:nvSpPr>
            <p:spPr>
              <a:xfrm>
                <a:off x="7249498" y="226833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D31FD6C-C8FB-4A37-E1AF-7D0AB4140CD8}"/>
                  </a:ext>
                </a:extLst>
              </p:cNvPr>
              <p:cNvSpPr/>
              <p:nvPr/>
            </p:nvSpPr>
            <p:spPr>
              <a:xfrm>
                <a:off x="7389593" y="226833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0A46D26F-D47C-1920-F2A0-CD6C0C497AB2}"/>
                  </a:ext>
                </a:extLst>
              </p:cNvPr>
              <p:cNvSpPr/>
              <p:nvPr/>
            </p:nvSpPr>
            <p:spPr>
              <a:xfrm>
                <a:off x="7529688" y="226833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DC921D9-026E-80E1-8670-08F7A785CE84}"/>
                  </a:ext>
                </a:extLst>
              </p:cNvPr>
              <p:cNvSpPr/>
              <p:nvPr/>
            </p:nvSpPr>
            <p:spPr>
              <a:xfrm>
                <a:off x="7669783" y="226833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C10B02-D8B4-6558-B847-049DE0A79774}"/>
                </a:ext>
              </a:extLst>
            </p:cNvPr>
            <p:cNvGrpSpPr/>
            <p:nvPr/>
          </p:nvGrpSpPr>
          <p:grpSpPr>
            <a:xfrm>
              <a:off x="4868889" y="2482592"/>
              <a:ext cx="1403694" cy="142838"/>
              <a:chOff x="6408927" y="2482592"/>
              <a:chExt cx="1403694" cy="142838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8A06677-3B52-24D8-28D3-B166CAFCABF5}"/>
                  </a:ext>
                </a:extLst>
              </p:cNvPr>
              <p:cNvSpPr/>
              <p:nvPr/>
            </p:nvSpPr>
            <p:spPr>
              <a:xfrm>
                <a:off x="6408927" y="248259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D35B6BFC-8ED9-39FF-E707-AE928DD2A610}"/>
                  </a:ext>
                </a:extLst>
              </p:cNvPr>
              <p:cNvSpPr/>
              <p:nvPr/>
            </p:nvSpPr>
            <p:spPr>
              <a:xfrm>
                <a:off x="6549022" y="248259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C5878E7-5596-40B1-63E5-D517F48B0135}"/>
                  </a:ext>
                </a:extLst>
              </p:cNvPr>
              <p:cNvSpPr/>
              <p:nvPr/>
            </p:nvSpPr>
            <p:spPr>
              <a:xfrm>
                <a:off x="6689117" y="248259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57040BB-3A82-21EF-E10A-3C36ACD27FCD}"/>
                  </a:ext>
                </a:extLst>
              </p:cNvPr>
              <p:cNvSpPr/>
              <p:nvPr/>
            </p:nvSpPr>
            <p:spPr>
              <a:xfrm>
                <a:off x="6829212" y="248259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F58DF405-391D-7160-0B15-A2FFBF80B6C3}"/>
                  </a:ext>
                </a:extLst>
              </p:cNvPr>
              <p:cNvSpPr/>
              <p:nvPr/>
            </p:nvSpPr>
            <p:spPr>
              <a:xfrm>
                <a:off x="6969307" y="248259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14E7E4E-053C-E181-359F-31BC0B4A454D}"/>
                  </a:ext>
                </a:extLst>
              </p:cNvPr>
              <p:cNvSpPr/>
              <p:nvPr/>
            </p:nvSpPr>
            <p:spPr>
              <a:xfrm>
                <a:off x="7109403" y="248259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039BF58-45CC-EC7C-E475-C18B3A00C234}"/>
                  </a:ext>
                </a:extLst>
              </p:cNvPr>
              <p:cNvSpPr/>
              <p:nvPr/>
            </p:nvSpPr>
            <p:spPr>
              <a:xfrm>
                <a:off x="7249498" y="248259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64392FFB-4FC3-2360-7542-B3E1DE3AFEEB}"/>
                  </a:ext>
                </a:extLst>
              </p:cNvPr>
              <p:cNvSpPr/>
              <p:nvPr/>
            </p:nvSpPr>
            <p:spPr>
              <a:xfrm>
                <a:off x="7389593" y="248259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14957B6-8835-7213-B0F5-8272308C1A1E}"/>
                  </a:ext>
                </a:extLst>
              </p:cNvPr>
              <p:cNvSpPr/>
              <p:nvPr/>
            </p:nvSpPr>
            <p:spPr>
              <a:xfrm>
                <a:off x="7529688" y="248259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CC68932-5C9C-161E-ADE0-E0D668480A38}"/>
                  </a:ext>
                </a:extLst>
              </p:cNvPr>
              <p:cNvSpPr/>
              <p:nvPr/>
            </p:nvSpPr>
            <p:spPr>
              <a:xfrm>
                <a:off x="7669783" y="248259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520D9EF-92A2-50E7-EA25-EA3F54C68706}"/>
                </a:ext>
              </a:extLst>
            </p:cNvPr>
            <p:cNvGrpSpPr/>
            <p:nvPr/>
          </p:nvGrpSpPr>
          <p:grpSpPr>
            <a:xfrm>
              <a:off x="4868889" y="2696849"/>
              <a:ext cx="1403694" cy="142838"/>
              <a:chOff x="6408927" y="2696849"/>
              <a:chExt cx="1403694" cy="142838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FB17DA2-8A76-A29C-BF33-86C4E7957F0D}"/>
                  </a:ext>
                </a:extLst>
              </p:cNvPr>
              <p:cNvSpPr/>
              <p:nvPr/>
            </p:nvSpPr>
            <p:spPr>
              <a:xfrm>
                <a:off x="6408927" y="269684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EC9D739-7EBE-C7AC-16D5-6A7D2831880D}"/>
                  </a:ext>
                </a:extLst>
              </p:cNvPr>
              <p:cNvSpPr/>
              <p:nvPr/>
            </p:nvSpPr>
            <p:spPr>
              <a:xfrm>
                <a:off x="6549022" y="269684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CC437A1-618D-6071-1C52-6CA751082A13}"/>
                  </a:ext>
                </a:extLst>
              </p:cNvPr>
              <p:cNvSpPr/>
              <p:nvPr/>
            </p:nvSpPr>
            <p:spPr>
              <a:xfrm>
                <a:off x="6689117" y="269684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1F76ACEC-9A2F-ADBB-C959-EE40CB134B66}"/>
                  </a:ext>
                </a:extLst>
              </p:cNvPr>
              <p:cNvSpPr/>
              <p:nvPr/>
            </p:nvSpPr>
            <p:spPr>
              <a:xfrm>
                <a:off x="6829212" y="269684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3FEE4DD1-D1AC-ABCC-A5B3-05F9464CD5ED}"/>
                  </a:ext>
                </a:extLst>
              </p:cNvPr>
              <p:cNvSpPr/>
              <p:nvPr/>
            </p:nvSpPr>
            <p:spPr>
              <a:xfrm>
                <a:off x="6969307" y="269684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0EEEDF1-36EF-BFD0-EE67-FD18DFAEF3C3}"/>
                  </a:ext>
                </a:extLst>
              </p:cNvPr>
              <p:cNvSpPr/>
              <p:nvPr/>
            </p:nvSpPr>
            <p:spPr>
              <a:xfrm>
                <a:off x="7109403" y="269684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C5A7889-DDE1-C05A-314A-433272A058DA}"/>
                  </a:ext>
                </a:extLst>
              </p:cNvPr>
              <p:cNvSpPr/>
              <p:nvPr/>
            </p:nvSpPr>
            <p:spPr>
              <a:xfrm>
                <a:off x="7249498" y="269684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D399DEB-ED13-741B-15FF-FB0DCE04F8F6}"/>
                  </a:ext>
                </a:extLst>
              </p:cNvPr>
              <p:cNvSpPr/>
              <p:nvPr/>
            </p:nvSpPr>
            <p:spPr>
              <a:xfrm>
                <a:off x="7389593" y="269684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BB43A06-1C99-022A-32E1-4392D540CB8F}"/>
                  </a:ext>
                </a:extLst>
              </p:cNvPr>
              <p:cNvSpPr/>
              <p:nvPr/>
            </p:nvSpPr>
            <p:spPr>
              <a:xfrm>
                <a:off x="7529688" y="269684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F5E6E000-A203-DAF9-1373-7079EE463BD3}"/>
                  </a:ext>
                </a:extLst>
              </p:cNvPr>
              <p:cNvSpPr/>
              <p:nvPr/>
            </p:nvSpPr>
            <p:spPr>
              <a:xfrm>
                <a:off x="7669783" y="269684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5CF5AE-16C3-C6AB-863A-6FD1F93F5D92}"/>
                </a:ext>
              </a:extLst>
            </p:cNvPr>
            <p:cNvGrpSpPr/>
            <p:nvPr/>
          </p:nvGrpSpPr>
          <p:grpSpPr>
            <a:xfrm>
              <a:off x="4875764" y="2911106"/>
              <a:ext cx="1403694" cy="142838"/>
              <a:chOff x="6408927" y="2911106"/>
              <a:chExt cx="1403694" cy="142838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D751B97-F2C1-437D-A48A-D14BF6F41950}"/>
                  </a:ext>
                </a:extLst>
              </p:cNvPr>
              <p:cNvSpPr/>
              <p:nvPr/>
            </p:nvSpPr>
            <p:spPr>
              <a:xfrm>
                <a:off x="6408927" y="291110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9C270C4-FAAD-A314-585B-83837F11B931}"/>
                  </a:ext>
                </a:extLst>
              </p:cNvPr>
              <p:cNvSpPr/>
              <p:nvPr/>
            </p:nvSpPr>
            <p:spPr>
              <a:xfrm>
                <a:off x="6549022" y="291110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B6452CF-F6BE-C48F-F71A-FD94D8B17AE5}"/>
                  </a:ext>
                </a:extLst>
              </p:cNvPr>
              <p:cNvSpPr/>
              <p:nvPr/>
            </p:nvSpPr>
            <p:spPr>
              <a:xfrm>
                <a:off x="6689117" y="291110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8A2D37E-6C82-2F29-CEAB-E1567B2728AA}"/>
                  </a:ext>
                </a:extLst>
              </p:cNvPr>
              <p:cNvSpPr/>
              <p:nvPr/>
            </p:nvSpPr>
            <p:spPr>
              <a:xfrm>
                <a:off x="6829212" y="291110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A5AA8122-3227-A664-977B-5BE65A532747}"/>
                  </a:ext>
                </a:extLst>
              </p:cNvPr>
              <p:cNvSpPr/>
              <p:nvPr/>
            </p:nvSpPr>
            <p:spPr>
              <a:xfrm>
                <a:off x="6969307" y="2911106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99B9500-B2B0-6659-BF5B-A193FCB54E74}"/>
                  </a:ext>
                </a:extLst>
              </p:cNvPr>
              <p:cNvSpPr/>
              <p:nvPr/>
            </p:nvSpPr>
            <p:spPr>
              <a:xfrm>
                <a:off x="7109403" y="291110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D8BDBEA-1C8A-65BA-A3C4-1A6F8F89A6D3}"/>
                  </a:ext>
                </a:extLst>
              </p:cNvPr>
              <p:cNvSpPr/>
              <p:nvPr/>
            </p:nvSpPr>
            <p:spPr>
              <a:xfrm>
                <a:off x="7249498" y="291110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BC1A150-AE6E-325A-B4A2-7D561FAFC47B}"/>
                  </a:ext>
                </a:extLst>
              </p:cNvPr>
              <p:cNvSpPr/>
              <p:nvPr/>
            </p:nvSpPr>
            <p:spPr>
              <a:xfrm>
                <a:off x="7389593" y="291110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0EEF9D11-2078-D299-6AEF-401CA844AD1D}"/>
                  </a:ext>
                </a:extLst>
              </p:cNvPr>
              <p:cNvSpPr/>
              <p:nvPr/>
            </p:nvSpPr>
            <p:spPr>
              <a:xfrm>
                <a:off x="7529688" y="291110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567788E2-B9C0-5E3D-67D3-B83FA40782C3}"/>
                  </a:ext>
                </a:extLst>
              </p:cNvPr>
              <p:cNvSpPr/>
              <p:nvPr/>
            </p:nvSpPr>
            <p:spPr>
              <a:xfrm>
                <a:off x="7669783" y="2911106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0C79237-2C54-039F-21B5-D9CDCE736AC7}"/>
                </a:ext>
              </a:extLst>
            </p:cNvPr>
            <p:cNvSpPr/>
            <p:nvPr/>
          </p:nvSpPr>
          <p:spPr>
            <a:xfrm>
              <a:off x="4875764" y="3125362"/>
              <a:ext cx="142838" cy="142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AFC78F-DEDD-7310-8D98-C1705DE65055}"/>
                </a:ext>
              </a:extLst>
            </p:cNvPr>
            <p:cNvSpPr/>
            <p:nvPr/>
          </p:nvSpPr>
          <p:spPr>
            <a:xfrm>
              <a:off x="5015859" y="3125362"/>
              <a:ext cx="142838" cy="142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75FEB7-DBA4-5A76-26DC-E7AF4DC578ED}"/>
                </a:ext>
              </a:extLst>
            </p:cNvPr>
            <p:cNvSpPr/>
            <p:nvPr/>
          </p:nvSpPr>
          <p:spPr>
            <a:xfrm>
              <a:off x="5155954" y="3125362"/>
              <a:ext cx="142838" cy="142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F84FBF-2CCC-C291-E079-9269510699E5}"/>
                </a:ext>
              </a:extLst>
            </p:cNvPr>
            <p:cNvSpPr/>
            <p:nvPr/>
          </p:nvSpPr>
          <p:spPr>
            <a:xfrm>
              <a:off x="5296049" y="3125362"/>
              <a:ext cx="142838" cy="142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137CD8-68B8-CD7B-473F-D5807423D78E}"/>
                </a:ext>
              </a:extLst>
            </p:cNvPr>
            <p:cNvSpPr/>
            <p:nvPr/>
          </p:nvSpPr>
          <p:spPr>
            <a:xfrm>
              <a:off x="5436144" y="3125362"/>
              <a:ext cx="142838" cy="14283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D33149-403C-5048-3319-EA116D04A5A5}"/>
                </a:ext>
              </a:extLst>
            </p:cNvPr>
            <p:cNvSpPr/>
            <p:nvPr/>
          </p:nvSpPr>
          <p:spPr>
            <a:xfrm>
              <a:off x="5576240" y="3125362"/>
              <a:ext cx="142838" cy="142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65B3D13-E0FD-D2F3-2E64-DD44AFD8FD3C}"/>
                </a:ext>
              </a:extLst>
            </p:cNvPr>
            <p:cNvSpPr/>
            <p:nvPr/>
          </p:nvSpPr>
          <p:spPr>
            <a:xfrm>
              <a:off x="7248796" y="3125362"/>
              <a:ext cx="142838" cy="142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478716-4E7E-9FC0-A160-D17A6592E6B5}"/>
                </a:ext>
              </a:extLst>
            </p:cNvPr>
            <p:cNvSpPr/>
            <p:nvPr/>
          </p:nvSpPr>
          <p:spPr>
            <a:xfrm>
              <a:off x="7388891" y="3125362"/>
              <a:ext cx="142838" cy="142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4FAB709-FA83-7419-CC2E-9408D4917A27}"/>
                </a:ext>
              </a:extLst>
            </p:cNvPr>
            <p:cNvSpPr/>
            <p:nvPr/>
          </p:nvSpPr>
          <p:spPr>
            <a:xfrm>
              <a:off x="7528986" y="3125362"/>
              <a:ext cx="142838" cy="142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6FC2A68-38BD-0C7C-FCDC-D1E75B793200}"/>
                </a:ext>
              </a:extLst>
            </p:cNvPr>
            <p:cNvGrpSpPr/>
            <p:nvPr/>
          </p:nvGrpSpPr>
          <p:grpSpPr>
            <a:xfrm>
              <a:off x="6408927" y="3125362"/>
              <a:ext cx="1403694" cy="999865"/>
              <a:chOff x="6408927" y="3125362"/>
              <a:chExt cx="1403694" cy="99986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A5F05C2-4C3E-6AFD-7AC7-EAEA0238C95C}"/>
                  </a:ext>
                </a:extLst>
              </p:cNvPr>
              <p:cNvSpPr/>
              <p:nvPr/>
            </p:nvSpPr>
            <p:spPr>
              <a:xfrm>
                <a:off x="7669783" y="312536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8A94C7C-354A-CB6F-F18B-E4E41E659BD8}"/>
                  </a:ext>
                </a:extLst>
              </p:cNvPr>
              <p:cNvSpPr/>
              <p:nvPr/>
            </p:nvSpPr>
            <p:spPr>
              <a:xfrm>
                <a:off x="6408927" y="333961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41E251F-BFD6-478B-A0D7-8609E9452AD2}"/>
                  </a:ext>
                </a:extLst>
              </p:cNvPr>
              <p:cNvSpPr/>
              <p:nvPr/>
            </p:nvSpPr>
            <p:spPr>
              <a:xfrm>
                <a:off x="6549022" y="333961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1159BAD0-B853-FD9B-A64C-654B5496247F}"/>
                  </a:ext>
                </a:extLst>
              </p:cNvPr>
              <p:cNvSpPr/>
              <p:nvPr/>
            </p:nvSpPr>
            <p:spPr>
              <a:xfrm>
                <a:off x="6689117" y="333961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EEBE973-D817-CF07-B475-DE0D14322735}"/>
                  </a:ext>
                </a:extLst>
              </p:cNvPr>
              <p:cNvSpPr/>
              <p:nvPr/>
            </p:nvSpPr>
            <p:spPr>
              <a:xfrm>
                <a:off x="6829212" y="333961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E040D9B-B04E-16B7-8CF9-F075A6D8848C}"/>
                  </a:ext>
                </a:extLst>
              </p:cNvPr>
              <p:cNvSpPr/>
              <p:nvPr/>
            </p:nvSpPr>
            <p:spPr>
              <a:xfrm>
                <a:off x="6969307" y="333961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72C3A02-21BA-904E-E22A-151620B66498}"/>
                  </a:ext>
                </a:extLst>
              </p:cNvPr>
              <p:cNvSpPr/>
              <p:nvPr/>
            </p:nvSpPr>
            <p:spPr>
              <a:xfrm>
                <a:off x="7109403" y="333961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C4E2108-DD2F-02B2-2E7B-BB70B9129430}"/>
                  </a:ext>
                </a:extLst>
              </p:cNvPr>
              <p:cNvSpPr/>
              <p:nvPr/>
            </p:nvSpPr>
            <p:spPr>
              <a:xfrm>
                <a:off x="7249498" y="333961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9AE5CBA-C1FC-1F0E-5A49-9535ED6055CD}"/>
                  </a:ext>
                </a:extLst>
              </p:cNvPr>
              <p:cNvSpPr/>
              <p:nvPr/>
            </p:nvSpPr>
            <p:spPr>
              <a:xfrm>
                <a:off x="7389593" y="333961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0DDF949-B723-0931-D54A-97E75C66C80D}"/>
                  </a:ext>
                </a:extLst>
              </p:cNvPr>
              <p:cNvSpPr/>
              <p:nvPr/>
            </p:nvSpPr>
            <p:spPr>
              <a:xfrm>
                <a:off x="7529688" y="333961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09037F0F-5370-3F60-B97F-6CF89B467C3E}"/>
                  </a:ext>
                </a:extLst>
              </p:cNvPr>
              <p:cNvSpPr/>
              <p:nvPr/>
            </p:nvSpPr>
            <p:spPr>
              <a:xfrm>
                <a:off x="7669783" y="333961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8C9A603-0493-2909-5D4D-74F4205C634E}"/>
                  </a:ext>
                </a:extLst>
              </p:cNvPr>
              <p:cNvSpPr/>
              <p:nvPr/>
            </p:nvSpPr>
            <p:spPr>
              <a:xfrm>
                <a:off x="6408927" y="3553875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E0BD8DF-241B-92E6-E7FA-E971BFA6E2E2}"/>
                  </a:ext>
                </a:extLst>
              </p:cNvPr>
              <p:cNvSpPr/>
              <p:nvPr/>
            </p:nvSpPr>
            <p:spPr>
              <a:xfrm>
                <a:off x="6549022" y="3553875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1D21D2A-B3D2-3B3D-DDBF-3E92AD6CFDEB}"/>
                  </a:ext>
                </a:extLst>
              </p:cNvPr>
              <p:cNvSpPr/>
              <p:nvPr/>
            </p:nvSpPr>
            <p:spPr>
              <a:xfrm>
                <a:off x="6689117" y="3553875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4FBECFE-48CC-D7DB-D3CF-13CA905FFC3D}"/>
                  </a:ext>
                </a:extLst>
              </p:cNvPr>
              <p:cNvSpPr/>
              <p:nvPr/>
            </p:nvSpPr>
            <p:spPr>
              <a:xfrm>
                <a:off x="6829212" y="3553875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1BB51F66-AB89-63CC-216C-D93E1279D66E}"/>
                  </a:ext>
                </a:extLst>
              </p:cNvPr>
              <p:cNvSpPr/>
              <p:nvPr/>
            </p:nvSpPr>
            <p:spPr>
              <a:xfrm>
                <a:off x="6969307" y="3553875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6BB1906-0B00-EE36-F29A-F31ECC5AFC8E}"/>
                  </a:ext>
                </a:extLst>
              </p:cNvPr>
              <p:cNvSpPr/>
              <p:nvPr/>
            </p:nvSpPr>
            <p:spPr>
              <a:xfrm>
                <a:off x="7109403" y="3553875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2C558A8-6C55-19CA-9C06-E97261D38638}"/>
                  </a:ext>
                </a:extLst>
              </p:cNvPr>
              <p:cNvSpPr/>
              <p:nvPr/>
            </p:nvSpPr>
            <p:spPr>
              <a:xfrm>
                <a:off x="7249498" y="3553875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2BE654F1-941F-20AE-6D1E-E00163EDCE23}"/>
                  </a:ext>
                </a:extLst>
              </p:cNvPr>
              <p:cNvSpPr/>
              <p:nvPr/>
            </p:nvSpPr>
            <p:spPr>
              <a:xfrm>
                <a:off x="7389593" y="3553875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4EABEBD-1E37-E3A5-9484-D36D63676A4A}"/>
                  </a:ext>
                </a:extLst>
              </p:cNvPr>
              <p:cNvSpPr/>
              <p:nvPr/>
            </p:nvSpPr>
            <p:spPr>
              <a:xfrm>
                <a:off x="7529688" y="3553875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0D74104-2B24-136F-7A07-DD44FD41A7F8}"/>
                  </a:ext>
                </a:extLst>
              </p:cNvPr>
              <p:cNvSpPr/>
              <p:nvPr/>
            </p:nvSpPr>
            <p:spPr>
              <a:xfrm>
                <a:off x="7669783" y="3553875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F7325D7-4343-CFE8-B9DE-C877C64B6949}"/>
                  </a:ext>
                </a:extLst>
              </p:cNvPr>
              <p:cNvSpPr/>
              <p:nvPr/>
            </p:nvSpPr>
            <p:spPr>
              <a:xfrm>
                <a:off x="6408927" y="376813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1DB7AB9-4C3C-86DF-04EF-337588C46330}"/>
                  </a:ext>
                </a:extLst>
              </p:cNvPr>
              <p:cNvSpPr/>
              <p:nvPr/>
            </p:nvSpPr>
            <p:spPr>
              <a:xfrm>
                <a:off x="6549022" y="376813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1BACF1BC-9468-9D0E-9C73-E29D68219ED7}"/>
                  </a:ext>
                </a:extLst>
              </p:cNvPr>
              <p:cNvSpPr/>
              <p:nvPr/>
            </p:nvSpPr>
            <p:spPr>
              <a:xfrm>
                <a:off x="6689117" y="376813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4E3AADB2-8EEF-B0F1-FD60-1389CC2266DA}"/>
                  </a:ext>
                </a:extLst>
              </p:cNvPr>
              <p:cNvSpPr/>
              <p:nvPr/>
            </p:nvSpPr>
            <p:spPr>
              <a:xfrm>
                <a:off x="6829212" y="376813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000458C3-ECF7-8DAD-389F-140379DFEFAF}"/>
                  </a:ext>
                </a:extLst>
              </p:cNvPr>
              <p:cNvSpPr/>
              <p:nvPr/>
            </p:nvSpPr>
            <p:spPr>
              <a:xfrm>
                <a:off x="6969307" y="3768132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4D86EE5-51A6-3EFA-63C6-EFC990747A84}"/>
                  </a:ext>
                </a:extLst>
              </p:cNvPr>
              <p:cNvSpPr/>
              <p:nvPr/>
            </p:nvSpPr>
            <p:spPr>
              <a:xfrm>
                <a:off x="7109403" y="376813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60C3D2B-1AFD-81F4-6153-69585A32A81F}"/>
                  </a:ext>
                </a:extLst>
              </p:cNvPr>
              <p:cNvSpPr/>
              <p:nvPr/>
            </p:nvSpPr>
            <p:spPr>
              <a:xfrm>
                <a:off x="7249498" y="376813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7B07A53C-E560-7104-914C-C4C63772496B}"/>
                  </a:ext>
                </a:extLst>
              </p:cNvPr>
              <p:cNvSpPr/>
              <p:nvPr/>
            </p:nvSpPr>
            <p:spPr>
              <a:xfrm>
                <a:off x="7389593" y="376813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A8137D-FEE1-6D13-6863-F85FF30DB314}"/>
                  </a:ext>
                </a:extLst>
              </p:cNvPr>
              <p:cNvSpPr/>
              <p:nvPr/>
            </p:nvSpPr>
            <p:spPr>
              <a:xfrm>
                <a:off x="7529688" y="376813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20249C4-F550-704A-0E00-B5D5BF694923}"/>
                  </a:ext>
                </a:extLst>
              </p:cNvPr>
              <p:cNvSpPr/>
              <p:nvPr/>
            </p:nvSpPr>
            <p:spPr>
              <a:xfrm>
                <a:off x="7669783" y="3768132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01D61C-100A-254D-20FB-134392F29319}"/>
                  </a:ext>
                </a:extLst>
              </p:cNvPr>
              <p:cNvSpPr/>
              <p:nvPr/>
            </p:nvSpPr>
            <p:spPr>
              <a:xfrm>
                <a:off x="6408927" y="398238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7B7BD7E-A48D-3024-E88F-0201DDDB2648}"/>
                  </a:ext>
                </a:extLst>
              </p:cNvPr>
              <p:cNvSpPr/>
              <p:nvPr/>
            </p:nvSpPr>
            <p:spPr>
              <a:xfrm>
                <a:off x="6549022" y="398238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0C011C3-C639-0050-0C87-BCD55799214B}"/>
                  </a:ext>
                </a:extLst>
              </p:cNvPr>
              <p:cNvSpPr/>
              <p:nvPr/>
            </p:nvSpPr>
            <p:spPr>
              <a:xfrm>
                <a:off x="6689117" y="398238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94527301-EEF5-CAFD-D5FA-9F71023F109C}"/>
                  </a:ext>
                </a:extLst>
              </p:cNvPr>
              <p:cNvSpPr/>
              <p:nvPr/>
            </p:nvSpPr>
            <p:spPr>
              <a:xfrm>
                <a:off x="6829212" y="398238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807E865-2EC3-2FE2-EAA1-362DBFE87155}"/>
                  </a:ext>
                </a:extLst>
              </p:cNvPr>
              <p:cNvSpPr/>
              <p:nvPr/>
            </p:nvSpPr>
            <p:spPr>
              <a:xfrm>
                <a:off x="6969307" y="3982389"/>
                <a:ext cx="142838" cy="14283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AB735DA-B208-9721-C32C-1B69DC3C85B3}"/>
                  </a:ext>
                </a:extLst>
              </p:cNvPr>
              <p:cNvSpPr/>
              <p:nvPr/>
            </p:nvSpPr>
            <p:spPr>
              <a:xfrm>
                <a:off x="7109403" y="398238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790F5A5-F299-122E-3016-DF5A9E6F3CFF}"/>
                  </a:ext>
                </a:extLst>
              </p:cNvPr>
              <p:cNvSpPr/>
              <p:nvPr/>
            </p:nvSpPr>
            <p:spPr>
              <a:xfrm>
                <a:off x="7249498" y="398238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493D3FF-2F0A-1C52-F872-6A8A3D0B651C}"/>
                  </a:ext>
                </a:extLst>
              </p:cNvPr>
              <p:cNvSpPr/>
              <p:nvPr/>
            </p:nvSpPr>
            <p:spPr>
              <a:xfrm>
                <a:off x="7389593" y="398238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AB5136F-8452-E2C1-FC4B-A01FB76F5B67}"/>
                  </a:ext>
                </a:extLst>
              </p:cNvPr>
              <p:cNvSpPr/>
              <p:nvPr/>
            </p:nvSpPr>
            <p:spPr>
              <a:xfrm>
                <a:off x="7529688" y="398238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5FDECD8-DF7D-5568-30B7-34FB43EDAC1A}"/>
                  </a:ext>
                </a:extLst>
              </p:cNvPr>
              <p:cNvSpPr/>
              <p:nvPr/>
            </p:nvSpPr>
            <p:spPr>
              <a:xfrm>
                <a:off x="7669783" y="3982389"/>
                <a:ext cx="142838" cy="142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56F616DA-4402-083E-5D9A-EB18E4ABDAB6}"/>
              </a:ext>
            </a:extLst>
          </p:cNvPr>
          <p:cNvSpPr txBox="1"/>
          <p:nvPr/>
        </p:nvSpPr>
        <p:spPr>
          <a:xfrm>
            <a:off x="2334768" y="3455417"/>
            <a:ext cx="7205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Which is the greatest number?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E55B3BB-260D-45EE-B591-5820FA02EBEA}"/>
              </a:ext>
            </a:extLst>
          </p:cNvPr>
          <p:cNvSpPr txBox="1"/>
          <p:nvPr/>
        </p:nvSpPr>
        <p:spPr>
          <a:xfrm>
            <a:off x="2694950" y="3012074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54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0F62223-AF29-E442-3634-89E5592343B5}"/>
              </a:ext>
            </a:extLst>
          </p:cNvPr>
          <p:cNvSpPr txBox="1"/>
          <p:nvPr/>
        </p:nvSpPr>
        <p:spPr>
          <a:xfrm>
            <a:off x="7713047" y="4022241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ED856E8-93F7-3EC7-31D3-9E94DED44BF2}"/>
              </a:ext>
            </a:extLst>
          </p:cNvPr>
          <p:cNvSpPr txBox="1"/>
          <p:nvPr/>
        </p:nvSpPr>
        <p:spPr>
          <a:xfrm>
            <a:off x="7984998" y="3012074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A369F0F-9C50-9FFB-BAF5-7B638AFBE97F}"/>
              </a:ext>
            </a:extLst>
          </p:cNvPr>
          <p:cNvSpPr txBox="1"/>
          <p:nvPr/>
        </p:nvSpPr>
        <p:spPr>
          <a:xfrm>
            <a:off x="7713047" y="3491225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96148F8-C184-9FE9-8DE0-0DBD09F81828}"/>
              </a:ext>
            </a:extLst>
          </p:cNvPr>
          <p:cNvSpPr txBox="1"/>
          <p:nvPr/>
        </p:nvSpPr>
        <p:spPr>
          <a:xfrm>
            <a:off x="5307921" y="3017876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6EB5AC8-1237-5F6E-E94E-E0232ADB82B8}"/>
                  </a:ext>
                </a:extLst>
              </p:cNvPr>
              <p:cNvSpPr txBox="1"/>
              <p:nvPr/>
            </p:nvSpPr>
            <p:spPr>
              <a:xfrm>
                <a:off x="2786105" y="4711221"/>
                <a:ext cx="75314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A6EB5AC8-1237-5F6E-E94E-E0232ADB8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05" y="4711221"/>
                <a:ext cx="7531407" cy="523220"/>
              </a:xfrm>
              <a:prstGeom prst="rect">
                <a:avLst/>
              </a:prstGeom>
              <a:blipFill>
                <a:blip r:embed="rId5"/>
                <a:stretch>
                  <a:fillRect l="-1618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2258CB1-930C-D06D-1561-9CC7546E9C4B}"/>
                  </a:ext>
                </a:extLst>
              </p:cNvPr>
              <p:cNvSpPr txBox="1"/>
              <p:nvPr/>
            </p:nvSpPr>
            <p:spPr>
              <a:xfrm>
                <a:off x="2817200" y="5344772"/>
                <a:ext cx="75314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___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___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2258CB1-930C-D06D-1561-9CC7546E9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200" y="5344772"/>
                <a:ext cx="7531407" cy="523220"/>
              </a:xfrm>
              <a:prstGeom prst="rect">
                <a:avLst/>
              </a:prstGeom>
              <a:blipFill>
                <a:blip r:embed="rId6"/>
                <a:stretch>
                  <a:fillRect l="-1618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>
            <a:extLst>
              <a:ext uri="{FF2B5EF4-FFF2-40B4-BE49-F238E27FC236}">
                <a16:creationId xmlns:a16="http://schemas.microsoft.com/office/drawing/2014/main" id="{DB94A90E-17A8-4232-CB38-9C0CCED483F1}"/>
              </a:ext>
            </a:extLst>
          </p:cNvPr>
          <p:cNvSpPr txBox="1"/>
          <p:nvPr/>
        </p:nvSpPr>
        <p:spPr>
          <a:xfrm>
            <a:off x="4823511" y="4478836"/>
            <a:ext cx="4890157" cy="1452384"/>
          </a:xfrm>
          <a:prstGeom prst="cloudCallout">
            <a:avLst>
              <a:gd name="adj1" fmla="val -42659"/>
              <a:gd name="adj2" fmla="val 60385"/>
            </a:avLst>
          </a:prstGeom>
          <a:noFill/>
          <a:ln w="28575">
            <a:solidFill>
              <a:srgbClr val="64C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Is there more than one answer?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A1AF7D87-6ED5-EE9C-13C9-B76BC0FB6CF0}"/>
              </a:ext>
            </a:extLst>
          </p:cNvPr>
          <p:cNvSpPr txBox="1"/>
          <p:nvPr/>
        </p:nvSpPr>
        <p:spPr>
          <a:xfrm>
            <a:off x="2890740" y="4710057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7E11AF3E-8A6A-56A1-4FB7-CBF731334AC9}"/>
              </a:ext>
            </a:extLst>
          </p:cNvPr>
          <p:cNvSpPr txBox="1"/>
          <p:nvPr/>
        </p:nvSpPr>
        <p:spPr>
          <a:xfrm>
            <a:off x="4064777" y="4715840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1EFCC64-77D6-5E7E-FB0F-E5692C4EEED6}"/>
              </a:ext>
            </a:extLst>
          </p:cNvPr>
          <p:cNvSpPr txBox="1"/>
          <p:nvPr/>
        </p:nvSpPr>
        <p:spPr>
          <a:xfrm>
            <a:off x="2890740" y="5351424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C3734A-EC9A-F27A-F18A-D03402003B37}"/>
              </a:ext>
            </a:extLst>
          </p:cNvPr>
          <p:cNvSpPr txBox="1"/>
          <p:nvPr/>
        </p:nvSpPr>
        <p:spPr>
          <a:xfrm>
            <a:off x="4064777" y="5351424"/>
            <a:ext cx="685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2E75B6"/>
                </a:solidFill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1320801" y="6096872"/>
            <a:ext cx="9448212" cy="58477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SassoonPrimaryInfant" pitchFamily="2" charset="0"/>
              </a:rPr>
              <a:t>WALT: order and compare numbers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0D278A12-3560-0A46-A444-F67ADCD4B62A}"/>
              </a:ext>
            </a:extLst>
          </p:cNvPr>
          <p:cNvSpPr txBox="1"/>
          <p:nvPr/>
        </p:nvSpPr>
        <p:spPr>
          <a:xfrm>
            <a:off x="220155" y="80372"/>
            <a:ext cx="1890867" cy="461665"/>
          </a:xfrm>
          <a:prstGeom prst="rect">
            <a:avLst/>
          </a:prstGeom>
          <a:solidFill>
            <a:srgbClr val="E4A0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SassoonPrimaryInfant" pitchFamily="2" charset="0"/>
              </a:rPr>
              <a:t>Teach it:</a:t>
            </a:r>
          </a:p>
        </p:txBody>
      </p:sp>
    </p:spTree>
    <p:extLst>
      <p:ext uri="{BB962C8B-B14F-4D97-AF65-F5344CB8AC3E}">
        <p14:creationId xmlns:p14="http://schemas.microsoft.com/office/powerpoint/2010/main" val="93532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6" grpId="0"/>
      <p:bldP spid="147" grpId="0"/>
      <p:bldP spid="148" grpId="0"/>
      <p:bldP spid="14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3527</TotalTime>
  <Words>467</Words>
  <Application>Microsoft Office PowerPoint</Application>
  <PresentationFormat>Widescreen</PresentationFormat>
  <Paragraphs>178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Ciliberto</dc:creator>
  <cp:lastModifiedBy>Louise Preston</cp:lastModifiedBy>
  <cp:revision>52</cp:revision>
  <dcterms:created xsi:type="dcterms:W3CDTF">2020-11-04T14:30:29Z</dcterms:created>
  <dcterms:modified xsi:type="dcterms:W3CDTF">2023-10-11T10:24:56Z</dcterms:modified>
</cp:coreProperties>
</file>