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6479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23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27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387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888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0716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766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625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091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126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345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E9933-60FA-4204-B080-5B4F7A4ED388}" type="datetimeFigureOut">
              <a:rPr lang="en-GB" smtClean="0"/>
              <a:t>27/11/2025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5E3A6-AC3A-4FD1-823C-C998923E1C3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691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671645" y="2552758"/>
            <a:ext cx="3675184" cy="15826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4656" y="2872274"/>
            <a:ext cx="3549162" cy="943585"/>
          </a:xfrm>
        </p:spPr>
        <p:txBody>
          <a:bodyPr/>
          <a:lstStyle/>
          <a:p>
            <a:r>
              <a:rPr lang="en-GB" dirty="0"/>
              <a:t>Assessment in Geography </a:t>
            </a:r>
          </a:p>
          <a:p>
            <a:r>
              <a:rPr lang="en-GB" dirty="0"/>
              <a:t>@Pensans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13861" y="121568"/>
            <a:ext cx="2725615" cy="21307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8165118" y="4314713"/>
            <a:ext cx="3675183" cy="22913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129952" y="4357775"/>
            <a:ext cx="367518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Continuous Quizziz</a:t>
            </a:r>
            <a:r>
              <a:rPr lang="en-GB" dirty="0"/>
              <a:t> </a:t>
            </a:r>
          </a:p>
          <a:p>
            <a:r>
              <a:rPr lang="en-GB" sz="1600" dirty="0"/>
              <a:t>Throughout the unit, teachers will add to a cumulative quiz with the knowledge being taught. This can be used throughout the topic at any point to help embed the learning. It is also used after the topic as a form of retrieval to embed in the working memory.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903674" y="1401137"/>
            <a:ext cx="2968869" cy="21307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5125613" y="4684843"/>
            <a:ext cx="2725615" cy="19522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8903674" y="1518057"/>
            <a:ext cx="300293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Retrieval</a:t>
            </a:r>
          </a:p>
          <a:p>
            <a:r>
              <a:rPr lang="en-GB" sz="1600" dirty="0"/>
              <a:t>At the start of each lesson, retrieval questions are used from the lesson before to check understanding. These also extend back into lesson throughout the topic.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51251" y="121568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08830" y="1442108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58544" y="4315511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13467" y="4684843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5.</a:t>
            </a:r>
          </a:p>
        </p:txBody>
      </p:sp>
      <p:cxnSp>
        <p:nvCxnSpPr>
          <p:cNvPr id="22" name="Straight Arrow Connector 21"/>
          <p:cNvCxnSpPr>
            <a:endCxn id="7" idx="1"/>
          </p:cNvCxnSpPr>
          <p:nvPr/>
        </p:nvCxnSpPr>
        <p:spPr>
          <a:xfrm flipV="1">
            <a:off x="4090621" y="1186933"/>
            <a:ext cx="1323240" cy="2223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7899888" y="963653"/>
            <a:ext cx="1208942" cy="60287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9759462" y="3488112"/>
            <a:ext cx="402980" cy="103761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H="1">
            <a:off x="7594351" y="5871151"/>
            <a:ext cx="725367" cy="87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>
          <a:xfrm>
            <a:off x="1152975" y="4859132"/>
            <a:ext cx="3332192" cy="19522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1297814" y="4937671"/>
            <a:ext cx="382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6.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flipH="1">
            <a:off x="4450821" y="5897585"/>
            <a:ext cx="725367" cy="87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1150819" y="4909681"/>
            <a:ext cx="333219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Show what you know</a:t>
            </a:r>
          </a:p>
          <a:p>
            <a:r>
              <a:rPr lang="en-GB" sz="1600" dirty="0"/>
              <a:t>In most lessons, children complete their learning by showing off knowledge they have from the teaching. This can be done in a variety of ways and allows children to feel comfortable in presenting their work. 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998423" y="66752"/>
            <a:ext cx="2725615" cy="213073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2065469" y="149177"/>
            <a:ext cx="272561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Previous knowledge  </a:t>
            </a:r>
          </a:p>
          <a:p>
            <a:r>
              <a:rPr lang="en-GB" sz="1600" dirty="0"/>
              <a:t>At the start of each topic within the subject, teachers will check (using the progression documents) that children have the required knowledge to access the topic.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165476" y="4795"/>
            <a:ext cx="36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1.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162966" y="2299492"/>
            <a:ext cx="3663151" cy="24413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/>
          <p:cNvSpPr txBox="1"/>
          <p:nvPr/>
        </p:nvSpPr>
        <p:spPr>
          <a:xfrm>
            <a:off x="162966" y="2329368"/>
            <a:ext cx="3663151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Final assessment</a:t>
            </a:r>
            <a:endParaRPr lang="en-GB" sz="1600" dirty="0"/>
          </a:p>
          <a:p>
            <a:r>
              <a:rPr lang="en-GB" sz="1600" dirty="0"/>
              <a:t>Show what you know – children will have prompts from each lesson as well as the lessons question. They will use this to help them answer the over-arching enquiry question.</a:t>
            </a:r>
          </a:p>
          <a:p>
            <a:r>
              <a:rPr lang="en-GB" sz="1600" dirty="0"/>
              <a:t>Alongside this, children will also complete a test on the substantive knowledge learnt in the topic.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251936" y="2285201"/>
            <a:ext cx="3634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7.</a:t>
            </a:r>
          </a:p>
        </p:txBody>
      </p:sp>
      <p:cxnSp>
        <p:nvCxnSpPr>
          <p:cNvPr id="47" name="Straight Arrow Connector 46"/>
          <p:cNvCxnSpPr>
            <a:cxnSpLocks/>
          </p:cNvCxnSpPr>
          <p:nvPr/>
        </p:nvCxnSpPr>
        <p:spPr>
          <a:xfrm flipH="1" flipV="1">
            <a:off x="3766941" y="4049636"/>
            <a:ext cx="449943" cy="108498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</p:cNvCxnSpPr>
          <p:nvPr/>
        </p:nvCxnSpPr>
        <p:spPr>
          <a:xfrm flipH="1" flipV="1">
            <a:off x="3968261" y="2132754"/>
            <a:ext cx="1312622" cy="76978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421189" y="416675"/>
            <a:ext cx="2898529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Addressed misconception</a:t>
            </a:r>
          </a:p>
          <a:p>
            <a:r>
              <a:rPr lang="en-GB" sz="1600" dirty="0"/>
              <a:t>On each command module, there is a section that refers to common misconceptions from the previous lesson. This is addressed as a class.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616EC0-4885-7C90-B4F5-37ABDB36341F}"/>
              </a:ext>
            </a:extLst>
          </p:cNvPr>
          <p:cNvSpPr txBox="1"/>
          <p:nvPr/>
        </p:nvSpPr>
        <p:spPr>
          <a:xfrm>
            <a:off x="5272802" y="5054175"/>
            <a:ext cx="2593731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Formative assessment </a:t>
            </a:r>
            <a:r>
              <a:rPr lang="en-GB" dirty="0"/>
              <a:t> </a:t>
            </a:r>
            <a:r>
              <a:rPr lang="en-GB" sz="1600" dirty="0"/>
              <a:t>teachers will use live marking in class to help form a picture of the level of understanding of pupils.</a:t>
            </a:r>
          </a:p>
        </p:txBody>
      </p:sp>
    </p:spTree>
    <p:extLst>
      <p:ext uri="{BB962C8B-B14F-4D97-AF65-F5344CB8AC3E}">
        <p14:creationId xmlns:p14="http://schemas.microsoft.com/office/powerpoint/2010/main" val="38040418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279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Truro and Penwith Academy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Jack Rutterford</dc:creator>
  <cp:lastModifiedBy>Jack Rutterford</cp:lastModifiedBy>
  <cp:revision>9</cp:revision>
  <dcterms:created xsi:type="dcterms:W3CDTF">2024-04-30T09:23:27Z</dcterms:created>
  <dcterms:modified xsi:type="dcterms:W3CDTF">2025-11-27T15:06:31Z</dcterms:modified>
</cp:coreProperties>
</file>