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4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2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27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8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88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1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76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2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9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12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45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9933-60FA-4204-B080-5B4F7A4ED388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69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1199837" y="2552758"/>
            <a:ext cx="2881207" cy="278935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4671645" y="2552758"/>
            <a:ext cx="3675184" cy="15826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4656" y="2872274"/>
            <a:ext cx="3549162" cy="943585"/>
          </a:xfrm>
        </p:spPr>
        <p:txBody>
          <a:bodyPr/>
          <a:lstStyle/>
          <a:p>
            <a:r>
              <a:rPr lang="en-GB" dirty="0"/>
              <a:t>Assessment in </a:t>
            </a:r>
            <a:r>
              <a:rPr lang="en-GB" dirty="0" smtClean="0"/>
              <a:t>Science </a:t>
            </a:r>
            <a:endParaRPr lang="en-GB" dirty="0"/>
          </a:p>
          <a:p>
            <a:r>
              <a:rPr lang="en-GB" dirty="0"/>
              <a:t>@Pensans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13861" y="121568"/>
            <a:ext cx="2725615" cy="21307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8165118" y="4314713"/>
            <a:ext cx="3675183" cy="22913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129952" y="4357775"/>
            <a:ext cx="36751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Continuous Quizziz</a:t>
            </a:r>
            <a:r>
              <a:rPr lang="en-GB" dirty="0"/>
              <a:t> </a:t>
            </a:r>
          </a:p>
          <a:p>
            <a:r>
              <a:rPr lang="en-GB" sz="1600" dirty="0"/>
              <a:t>Throughout the unit, teachers will add to a cumulative quiz with the knowledge being taught. This can be used throughout the topic at any point to help embed the learning. It is also used after the topic as a form of retrieval to embed in the working memory.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903674" y="1401137"/>
            <a:ext cx="2968869" cy="21307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656477" y="4684843"/>
            <a:ext cx="2725615" cy="19522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8903674" y="1518057"/>
            <a:ext cx="300293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</a:t>
            </a:r>
          </a:p>
          <a:p>
            <a:r>
              <a:rPr lang="en-GB" sz="1600" dirty="0"/>
              <a:t>At the start of each lesson, retrieval questions are used from the lesson before to check understanding. These also extend back into </a:t>
            </a:r>
            <a:r>
              <a:rPr lang="en-GB" sz="1600" dirty="0" smtClean="0"/>
              <a:t>lessons </a:t>
            </a:r>
            <a:r>
              <a:rPr lang="en-GB" sz="1600" dirty="0"/>
              <a:t>throughout the topic.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51251" y="121568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08830" y="1442108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58544" y="4315511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3467" y="4684843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</a:t>
            </a:r>
          </a:p>
        </p:txBody>
      </p:sp>
      <p:cxnSp>
        <p:nvCxnSpPr>
          <p:cNvPr id="22" name="Straight Arrow Connector 21"/>
          <p:cNvCxnSpPr>
            <a:endCxn id="7" idx="1"/>
          </p:cNvCxnSpPr>
          <p:nvPr/>
        </p:nvCxnSpPr>
        <p:spPr>
          <a:xfrm flipV="1">
            <a:off x="4090621" y="1186933"/>
            <a:ext cx="1323240" cy="2223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899888" y="963653"/>
            <a:ext cx="1208942" cy="6028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9759462" y="3488112"/>
            <a:ext cx="402980" cy="10376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7375756" y="5871151"/>
            <a:ext cx="943963" cy="585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55514" y="2624137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95403" y="60305"/>
            <a:ext cx="3524201" cy="22473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81446" y="60305"/>
            <a:ext cx="352827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Previous knowledge  </a:t>
            </a:r>
          </a:p>
          <a:p>
            <a:r>
              <a:rPr lang="en-GB" sz="1600" dirty="0"/>
              <a:t>At the start of each topic within the subject, teachers will check (using the progression documents) that children have the required knowledge to access the topic</a:t>
            </a:r>
            <a:r>
              <a:rPr lang="en-GB" sz="1600" dirty="0" smtClean="0"/>
              <a:t>. Each unit will start with learning from a previous unit (biology, chemistry or physics) in the form of a diagram etc.</a:t>
            </a:r>
            <a:endParaRPr lang="en-GB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724910" y="121568"/>
            <a:ext cx="36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21374" y="2624137"/>
            <a:ext cx="266542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Final assessment</a:t>
            </a:r>
            <a:endParaRPr lang="en-GB" sz="1600" dirty="0"/>
          </a:p>
          <a:p>
            <a:r>
              <a:rPr lang="en-GB" sz="1600" dirty="0" smtClean="0"/>
              <a:t>Children will  </a:t>
            </a:r>
            <a:r>
              <a:rPr lang="en-GB" sz="1600" dirty="0"/>
              <a:t>complete a </a:t>
            </a:r>
            <a:r>
              <a:rPr lang="en-GB" sz="1600" dirty="0" smtClean="0"/>
              <a:t>test  </a:t>
            </a:r>
            <a:r>
              <a:rPr lang="en-GB" sz="1600" dirty="0"/>
              <a:t>on the </a:t>
            </a:r>
            <a:r>
              <a:rPr lang="en-GB" sz="1600" dirty="0" smtClean="0"/>
              <a:t>key knowledge learnt </a:t>
            </a:r>
            <a:r>
              <a:rPr lang="en-GB" sz="1600" dirty="0"/>
              <a:t>in the </a:t>
            </a:r>
            <a:r>
              <a:rPr lang="en-GB" sz="1600" dirty="0" smtClean="0"/>
              <a:t>topic, this could be on </a:t>
            </a:r>
            <a:r>
              <a:rPr lang="en-GB" sz="1600" dirty="0" err="1" smtClean="0"/>
              <a:t>Quizziz</a:t>
            </a:r>
            <a:r>
              <a:rPr lang="en-GB" sz="1600" dirty="0" smtClean="0"/>
              <a:t>. </a:t>
            </a:r>
            <a:endParaRPr lang="en-GB" sz="1600" dirty="0"/>
          </a:p>
        </p:txBody>
      </p:sp>
      <p:cxnSp>
        <p:nvCxnSpPr>
          <p:cNvPr id="47" name="Straight Arrow Connector 46"/>
          <p:cNvCxnSpPr>
            <a:cxnSpLocks/>
          </p:cNvCxnSpPr>
          <p:nvPr/>
        </p:nvCxnSpPr>
        <p:spPr>
          <a:xfrm flipH="1" flipV="1">
            <a:off x="3891571" y="4399333"/>
            <a:ext cx="449943" cy="10849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H="1" flipV="1">
            <a:off x="4081044" y="2380683"/>
            <a:ext cx="1199839" cy="5218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21189" y="416675"/>
            <a:ext cx="289852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Addressed misconception</a:t>
            </a:r>
          </a:p>
          <a:p>
            <a:r>
              <a:rPr lang="en-GB" sz="1600" dirty="0"/>
              <a:t>On each command module, there is a section that refers to common misconceptions from the previous lesson. This is addressed as a class.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616EC0-4885-7C90-B4F5-37ABDB36341F}"/>
              </a:ext>
            </a:extLst>
          </p:cNvPr>
          <p:cNvSpPr txBox="1"/>
          <p:nvPr/>
        </p:nvSpPr>
        <p:spPr>
          <a:xfrm>
            <a:off x="4823527" y="5121604"/>
            <a:ext cx="25937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Formative assessment </a:t>
            </a:r>
            <a:r>
              <a:rPr lang="en-GB" dirty="0"/>
              <a:t> </a:t>
            </a:r>
            <a:r>
              <a:rPr lang="en-GB" sz="1600" dirty="0"/>
              <a:t>T</a:t>
            </a:r>
            <a:r>
              <a:rPr lang="en-GB" sz="1600" dirty="0" smtClean="0"/>
              <a:t>eachers </a:t>
            </a:r>
            <a:r>
              <a:rPr lang="en-GB" sz="1600" dirty="0"/>
              <a:t>will use live marking in class to help form a picture of the level of understanding of pupils.</a:t>
            </a:r>
          </a:p>
        </p:txBody>
      </p:sp>
    </p:spTree>
    <p:extLst>
      <p:ext uri="{BB962C8B-B14F-4D97-AF65-F5344CB8AC3E}">
        <p14:creationId xmlns:p14="http://schemas.microsoft.com/office/powerpoint/2010/main" val="380404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230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Truro and Penwith Academy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Rutterford</dc:creator>
  <cp:lastModifiedBy>Louise Preston</cp:lastModifiedBy>
  <cp:revision>10</cp:revision>
  <dcterms:created xsi:type="dcterms:W3CDTF">2024-04-30T09:23:27Z</dcterms:created>
  <dcterms:modified xsi:type="dcterms:W3CDTF">2025-10-11T11:53:08Z</dcterms:modified>
</cp:coreProperties>
</file>